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theme/theme4.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3.xml" ContentType="application/vnd.openxmlformats-officedocument.theme+xml"/>
  <Override PartName="/ppt/slideLayouts/slideLayout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0.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3.xml" ContentType="application/vnd.openxmlformats-officedocument.theme+xml"/>
  <Override PartName="/ppt/slideLayouts/slideLayout227.xml" ContentType="application/vnd.openxmlformats-officedocument.presentationml.slideLayout+xml"/>
  <Override PartName="/ppt/theme/theme44.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45.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46.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47.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48.xml" ContentType="application/vnd.openxmlformats-officedocument.theme+xml"/>
  <Override PartName="/ppt/tags/tag1.xml" ContentType="application/vnd.openxmlformats-officedocument.presentationml.tags+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49.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50.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51.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52.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53.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54.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55.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56.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57.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58.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59.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811" r:id="rId2"/>
    <p:sldMasterId id="2147483814" r:id="rId3"/>
    <p:sldMasterId id="2147483828" r:id="rId4"/>
    <p:sldMasterId id="2147483832" r:id="rId5"/>
    <p:sldMasterId id="2147483836" r:id="rId6"/>
    <p:sldMasterId id="2147483840" r:id="rId7"/>
    <p:sldMasterId id="2147483852" r:id="rId8"/>
    <p:sldMasterId id="2147483857" r:id="rId9"/>
    <p:sldMasterId id="2147483870" r:id="rId10"/>
    <p:sldMasterId id="2147483874" r:id="rId11"/>
    <p:sldMasterId id="2147483876" r:id="rId12"/>
    <p:sldMasterId id="2147483880" r:id="rId13"/>
    <p:sldMasterId id="2147483887" r:id="rId14"/>
    <p:sldMasterId id="2147483892" r:id="rId15"/>
    <p:sldMasterId id="2147483908" r:id="rId16"/>
    <p:sldMasterId id="2147483913" r:id="rId17"/>
    <p:sldMasterId id="2147483915" r:id="rId18"/>
    <p:sldMasterId id="2147483920" r:id="rId19"/>
    <p:sldMasterId id="2147483931" r:id="rId20"/>
    <p:sldMasterId id="2147483935" r:id="rId21"/>
    <p:sldMasterId id="2147483941" r:id="rId22"/>
    <p:sldMasterId id="2147483945" r:id="rId23"/>
    <p:sldMasterId id="2147483949" r:id="rId24"/>
    <p:sldMasterId id="2147483952" r:id="rId25"/>
    <p:sldMasterId id="2147483954" r:id="rId26"/>
    <p:sldMasterId id="2147483959" r:id="rId27"/>
    <p:sldMasterId id="2147483968" r:id="rId28"/>
    <p:sldMasterId id="2147483976" r:id="rId29"/>
    <p:sldMasterId id="2147483980" r:id="rId30"/>
    <p:sldMasterId id="2147483989" r:id="rId31"/>
    <p:sldMasterId id="2147483995" r:id="rId32"/>
    <p:sldMasterId id="2147483996" r:id="rId33"/>
    <p:sldMasterId id="2147484012" r:id="rId34"/>
    <p:sldMasterId id="2147484017" r:id="rId35"/>
    <p:sldMasterId id="2147484027" r:id="rId36"/>
    <p:sldMasterId id="2147484042" r:id="rId37"/>
    <p:sldMasterId id="2147484091" r:id="rId38"/>
    <p:sldMasterId id="2147484096" r:id="rId39"/>
    <p:sldMasterId id="2147484109" r:id="rId40"/>
    <p:sldMasterId id="2147484122" r:id="rId41"/>
    <p:sldMasterId id="2147484124" r:id="rId42"/>
    <p:sldMasterId id="2147484140" r:id="rId43"/>
    <p:sldMasterId id="2147484183" r:id="rId44"/>
    <p:sldMasterId id="2147484186" r:id="rId45"/>
    <p:sldMasterId id="2147484194" r:id="rId46"/>
    <p:sldMasterId id="2147484222" r:id="rId47"/>
    <p:sldMasterId id="2147484232" r:id="rId48"/>
    <p:sldMasterId id="2147484242" r:id="rId49"/>
    <p:sldMasterId id="2147484255" r:id="rId50"/>
    <p:sldMasterId id="2147484261" r:id="rId51"/>
    <p:sldMasterId id="2147484274" r:id="rId52"/>
    <p:sldMasterId id="2147484280" r:id="rId53"/>
    <p:sldMasterId id="2147484288" r:id="rId54"/>
    <p:sldMasterId id="2147484307" r:id="rId55"/>
    <p:sldMasterId id="2147484313" r:id="rId56"/>
    <p:sldMasterId id="2147484317" r:id="rId57"/>
    <p:sldMasterId id="2147484326" r:id="rId58"/>
    <p:sldMasterId id="2147484332" r:id="rId59"/>
    <p:sldMasterId id="2147484336" r:id="rId60"/>
  </p:sldMasterIdLst>
  <p:notesMasterIdLst>
    <p:notesMasterId r:id="rId75"/>
  </p:notesMasterIdLst>
  <p:handoutMasterIdLst>
    <p:handoutMasterId r:id="rId76"/>
  </p:handoutMasterIdLst>
  <p:sldIdLst>
    <p:sldId id="970" r:id="rId61"/>
    <p:sldId id="1094" r:id="rId62"/>
    <p:sldId id="1095" r:id="rId63"/>
    <p:sldId id="1096" r:id="rId64"/>
    <p:sldId id="1097" r:id="rId65"/>
    <p:sldId id="1099" r:id="rId66"/>
    <p:sldId id="1098" r:id="rId67"/>
    <p:sldId id="1091" r:id="rId68"/>
    <p:sldId id="1092" r:id="rId69"/>
    <p:sldId id="1100" r:id="rId70"/>
    <p:sldId id="1101" r:id="rId71"/>
    <p:sldId id="1104" r:id="rId72"/>
    <p:sldId id="1102" r:id="rId73"/>
    <p:sldId id="1103" r:id="rId7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663" userDrawn="1">
          <p15:clr>
            <a:srgbClr val="A4A3A4"/>
          </p15:clr>
        </p15:guide>
        <p15:guide id="3" orient="horz" pos="2840" userDrawn="1">
          <p15:clr>
            <a:srgbClr val="A4A3A4"/>
          </p15:clr>
        </p15:guide>
        <p15:guide id="4" orient="horz" pos="4020" userDrawn="1">
          <p15:clr>
            <a:srgbClr val="A4A3A4"/>
          </p15:clr>
        </p15:guide>
        <p15:guide id="5" pos="2615" userDrawn="1">
          <p15:clr>
            <a:srgbClr val="A4A3A4"/>
          </p15:clr>
        </p15:guide>
        <p15:guide id="6" pos="3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lei (Cd)" initials="S(" lastIdx="1" clrIdx="0">
    <p:extLst>
      <p:ext uri="{19B8F6BF-5375-455C-9EA6-DF929625EA0E}">
        <p15:presenceInfo xmlns:p15="http://schemas.microsoft.com/office/powerpoint/2012/main" userId="S-1-5-21-147214757-305610072-1517763936-169974" providerId="AD"/>
      </p:ext>
    </p:extLst>
  </p:cmAuthor>
  <p:cmAuthor id="2" name="Jeremie LEGUAY" initials="JL" lastIdx="1" clrIdx="1">
    <p:extLst>
      <p:ext uri="{19B8F6BF-5375-455C-9EA6-DF929625EA0E}">
        <p15:presenceInfo xmlns:p15="http://schemas.microsoft.com/office/powerpoint/2012/main" userId="S-1-5-21-147214757-305610072-1517763936-2826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CECFF"/>
    <a:srgbClr val="FF00FF"/>
    <a:srgbClr val="BEE396"/>
    <a:srgbClr val="FFAE0D"/>
    <a:srgbClr val="99CCFF"/>
    <a:srgbClr val="CCFF99"/>
    <a:srgbClr val="6699FF"/>
    <a:srgbClr val="9900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1" autoAdjust="0"/>
    <p:restoredTop sz="94095" autoAdjust="0"/>
  </p:normalViewPr>
  <p:slideViewPr>
    <p:cSldViewPr showGuides="1">
      <p:cViewPr varScale="1">
        <p:scale>
          <a:sx n="112" d="100"/>
          <a:sy n="112" d="100"/>
        </p:scale>
        <p:origin x="200" y="68"/>
      </p:cViewPr>
      <p:guideLst>
        <p:guide orient="horz" pos="1253"/>
        <p:guide orient="horz" pos="663"/>
        <p:guide orient="horz" pos="2840"/>
        <p:guide orient="horz" pos="4020"/>
        <p:guide pos="2615"/>
        <p:guide pos="30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3.xml"/><Relationship Id="rId68" Type="http://schemas.openxmlformats.org/officeDocument/2006/relationships/slide" Target="slides/slide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 Target="slides/slide14.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4.xml"/><Relationship Id="rId69" Type="http://schemas.openxmlformats.org/officeDocument/2006/relationships/slide" Target="slides/slide9.xml"/><Relationship Id="rId77"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2.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 Target="slides/slide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2.xml"/><Relationship Id="rId70" Type="http://schemas.openxmlformats.org/officeDocument/2006/relationships/slide" Target="slides/slide10.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 Target="slides/slide5.xml"/><Relationship Id="rId73" Type="http://schemas.openxmlformats.org/officeDocument/2006/relationships/slide" Target="slides/slide13.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1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AA2BA-D97D-48C9-9C09-F9DF2EB69BC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54BF1BCD-D8CD-47A0-A7C9-03AAF3B5812E}">
      <dgm:prSet/>
      <dgm:spPr/>
      <dgm:t>
        <a:bodyPr/>
        <a:lstStyle/>
        <a:p>
          <a:pPr rtl="0"/>
          <a:r>
            <a:rPr lang="en-US" smtClean="0"/>
            <a:t>SLA guarantee needs</a:t>
          </a:r>
          <a:endParaRPr lang="en-US"/>
        </a:p>
      </dgm:t>
    </dgm:pt>
    <dgm:pt modelId="{74320954-7385-40AC-AF9A-561E148DF426}" type="parTrans" cxnId="{0706C916-77D0-4BDB-8F81-D114B9841003}">
      <dgm:prSet/>
      <dgm:spPr/>
      <dgm:t>
        <a:bodyPr/>
        <a:lstStyle/>
        <a:p>
          <a:endParaRPr lang="en-US"/>
        </a:p>
      </dgm:t>
    </dgm:pt>
    <dgm:pt modelId="{91B6568A-45FC-4EC7-AC11-6DFA283E19F9}" type="sibTrans" cxnId="{0706C916-77D0-4BDB-8F81-D114B9841003}">
      <dgm:prSet/>
      <dgm:spPr/>
      <dgm:t>
        <a:bodyPr/>
        <a:lstStyle/>
        <a:p>
          <a:endParaRPr lang="en-US"/>
        </a:p>
      </dgm:t>
    </dgm:pt>
    <dgm:pt modelId="{66A78ADC-29D8-47CF-81D0-474B29B9D900}">
      <dgm:prSet/>
      <dgm:spPr/>
      <dgm:t>
        <a:bodyPr/>
        <a:lstStyle/>
        <a:p>
          <a:pPr rtl="0"/>
          <a:r>
            <a:rPr lang="en-US" smtClean="0"/>
            <a:t>Real-time QoS monitoring</a:t>
          </a:r>
          <a:endParaRPr lang="en-US"/>
        </a:p>
      </dgm:t>
    </dgm:pt>
    <dgm:pt modelId="{6E0A48B2-3070-486D-BE62-BE0B07C85C71}" type="parTrans" cxnId="{CAF23398-3F78-46D5-9B8F-319B7EFBBA6E}">
      <dgm:prSet/>
      <dgm:spPr/>
      <dgm:t>
        <a:bodyPr/>
        <a:lstStyle/>
        <a:p>
          <a:endParaRPr lang="en-US"/>
        </a:p>
      </dgm:t>
    </dgm:pt>
    <dgm:pt modelId="{207284A3-6578-4372-ADEA-D8232BFD9456}" type="sibTrans" cxnId="{CAF23398-3F78-46D5-9B8F-319B7EFBBA6E}">
      <dgm:prSet/>
      <dgm:spPr/>
      <dgm:t>
        <a:bodyPr/>
        <a:lstStyle/>
        <a:p>
          <a:endParaRPr lang="en-US"/>
        </a:p>
      </dgm:t>
    </dgm:pt>
    <dgm:pt modelId="{4CC0F4B4-1856-43FD-8C50-58F775631E2C}">
      <dgm:prSet/>
      <dgm:spPr/>
      <dgm:t>
        <a:bodyPr/>
        <a:lstStyle/>
        <a:p>
          <a:pPr rtl="0"/>
          <a:r>
            <a:rPr lang="en-US" dirty="0" smtClean="0"/>
            <a:t>Goal: inference a </a:t>
          </a:r>
          <a:r>
            <a:rPr lang="en-US" dirty="0" err="1" smtClean="0"/>
            <a:t>QoS</a:t>
          </a:r>
          <a:r>
            <a:rPr lang="en-US" dirty="0" smtClean="0"/>
            <a:t> metric (random variable)</a:t>
          </a:r>
          <a:endParaRPr lang="en-US" dirty="0"/>
        </a:p>
      </dgm:t>
    </dgm:pt>
    <dgm:pt modelId="{144F927C-7043-401A-B6C2-3709FE41559C}" type="parTrans" cxnId="{DDF4FF58-1323-4F24-8798-361E334C368F}">
      <dgm:prSet/>
      <dgm:spPr/>
      <dgm:t>
        <a:bodyPr/>
        <a:lstStyle/>
        <a:p>
          <a:endParaRPr lang="en-US"/>
        </a:p>
      </dgm:t>
    </dgm:pt>
    <dgm:pt modelId="{8F8D479C-24EF-4C2D-9245-B0629855717F}" type="sibTrans" cxnId="{DDF4FF58-1323-4F24-8798-361E334C368F}">
      <dgm:prSet/>
      <dgm:spPr/>
      <dgm:t>
        <a:bodyPr/>
        <a:lstStyle/>
        <a:p>
          <a:endParaRPr lang="en-US"/>
        </a:p>
      </dgm:t>
    </dgm:pt>
    <dgm:pt modelId="{4BBFBAFB-9D07-40E6-96AA-2BF94D1934BF}">
      <dgm:prSet/>
      <dgm:spPr/>
      <dgm:t>
        <a:bodyPr/>
        <a:lstStyle/>
        <a:p>
          <a:pPr rtl="0"/>
          <a:r>
            <a:rPr lang="en-US" dirty="0" smtClean="0"/>
            <a:t>Use-cases are both for online and offline applications</a:t>
          </a:r>
          <a:endParaRPr lang="en-US" dirty="0"/>
        </a:p>
      </dgm:t>
    </dgm:pt>
    <dgm:pt modelId="{84C4359F-5BE0-4587-8D5C-CBF21D38A891}" type="parTrans" cxnId="{74B46517-3D40-4EDE-A6BE-48405E4EE713}">
      <dgm:prSet/>
      <dgm:spPr/>
      <dgm:t>
        <a:bodyPr/>
        <a:lstStyle/>
        <a:p>
          <a:endParaRPr lang="en-US"/>
        </a:p>
      </dgm:t>
    </dgm:pt>
    <dgm:pt modelId="{85A3600E-A54D-4939-9F0F-165417AF1192}" type="sibTrans" cxnId="{74B46517-3D40-4EDE-A6BE-48405E4EE713}">
      <dgm:prSet/>
      <dgm:spPr/>
      <dgm:t>
        <a:bodyPr/>
        <a:lstStyle/>
        <a:p>
          <a:endParaRPr lang="en-US"/>
        </a:p>
      </dgm:t>
    </dgm:pt>
    <dgm:pt modelId="{2E77F839-0621-4B54-954E-69C919B55733}">
      <dgm:prSet/>
      <dgm:spPr/>
      <dgm:t>
        <a:bodyPr/>
        <a:lstStyle/>
        <a:p>
          <a:pPr rtl="0"/>
          <a:r>
            <a:rPr lang="en-US" dirty="0" smtClean="0"/>
            <a:t>Need of modeling. Deep RL not applicable</a:t>
          </a:r>
          <a:endParaRPr lang="en-US" dirty="0"/>
        </a:p>
      </dgm:t>
    </dgm:pt>
    <dgm:pt modelId="{8A11BB58-7028-4049-820C-362A5E0789C6}" type="parTrans" cxnId="{632C6564-B652-4BB5-98D1-6AC34707083D}">
      <dgm:prSet/>
      <dgm:spPr/>
      <dgm:t>
        <a:bodyPr/>
        <a:lstStyle/>
        <a:p>
          <a:endParaRPr lang="en-US"/>
        </a:p>
      </dgm:t>
    </dgm:pt>
    <dgm:pt modelId="{55AFA4AC-E127-457A-AE9E-8606DBDCDF48}" type="sibTrans" cxnId="{632C6564-B652-4BB5-98D1-6AC34707083D}">
      <dgm:prSet/>
      <dgm:spPr/>
      <dgm:t>
        <a:bodyPr/>
        <a:lstStyle/>
        <a:p>
          <a:endParaRPr lang="en-US"/>
        </a:p>
      </dgm:t>
    </dgm:pt>
    <dgm:pt modelId="{26AC909C-AF80-4322-A4D2-AA734D5D39C0}">
      <dgm:prSet/>
      <dgm:spPr/>
      <dgm:t>
        <a:bodyPr/>
        <a:lstStyle/>
        <a:p>
          <a:pPr rtl="0"/>
          <a:r>
            <a:rPr lang="en-US" dirty="0" smtClean="0"/>
            <a:t>Conventional methods:</a:t>
          </a:r>
          <a:endParaRPr lang="en-US" dirty="0"/>
        </a:p>
      </dgm:t>
    </dgm:pt>
    <dgm:pt modelId="{0308CF0B-B003-47E5-AAC2-C25882E7861E}" type="parTrans" cxnId="{7BA80A86-0ADD-4345-845C-679644D8CCBF}">
      <dgm:prSet/>
      <dgm:spPr/>
      <dgm:t>
        <a:bodyPr/>
        <a:lstStyle/>
        <a:p>
          <a:endParaRPr lang="en-US"/>
        </a:p>
      </dgm:t>
    </dgm:pt>
    <dgm:pt modelId="{7396BAC3-7FA5-44E7-A4CF-1D0409AC2FEC}" type="sibTrans" cxnId="{7BA80A86-0ADD-4345-845C-679644D8CCBF}">
      <dgm:prSet/>
      <dgm:spPr/>
      <dgm:t>
        <a:bodyPr/>
        <a:lstStyle/>
        <a:p>
          <a:endParaRPr lang="en-US"/>
        </a:p>
      </dgm:t>
    </dgm:pt>
    <dgm:pt modelId="{FE9A7713-EFDB-455A-8A70-CC49834B08AC}">
      <dgm:prSet/>
      <dgm:spPr/>
      <dgm:t>
        <a:bodyPr/>
        <a:lstStyle/>
        <a:p>
          <a:pPr rtl="0"/>
          <a:r>
            <a:rPr lang="en-US" dirty="0" smtClean="0"/>
            <a:t>queuing modeling with simplified assumptions</a:t>
          </a:r>
          <a:endParaRPr lang="en-US" dirty="0"/>
        </a:p>
      </dgm:t>
    </dgm:pt>
    <dgm:pt modelId="{DE809F78-D686-4E42-809F-3114D339E9B6}" type="parTrans" cxnId="{EC1CA2B8-D944-4C18-87FC-A4F04BB3475C}">
      <dgm:prSet/>
      <dgm:spPr/>
    </dgm:pt>
    <dgm:pt modelId="{6037A750-722D-4E64-A292-B266EF2BBC43}" type="sibTrans" cxnId="{EC1CA2B8-D944-4C18-87FC-A4F04BB3475C}">
      <dgm:prSet/>
      <dgm:spPr/>
    </dgm:pt>
    <dgm:pt modelId="{C3D09E9B-46CA-4D27-A173-F86DF450A1CF}">
      <dgm:prSet/>
      <dgm:spPr/>
      <dgm:t>
        <a:bodyPr/>
        <a:lstStyle/>
        <a:p>
          <a:pPr rtl="0"/>
          <a:r>
            <a:rPr lang="en-US" dirty="0" smtClean="0"/>
            <a:t>Simulations (take time!)</a:t>
          </a:r>
          <a:endParaRPr lang="en-US" dirty="0"/>
        </a:p>
      </dgm:t>
    </dgm:pt>
    <dgm:pt modelId="{584B06A6-D068-4FBA-9F91-607D8D3BEB07}" type="parTrans" cxnId="{5F60F225-3B7B-4C00-A406-0835EBC145A8}">
      <dgm:prSet/>
      <dgm:spPr/>
    </dgm:pt>
    <dgm:pt modelId="{4127C53B-93B6-487B-B586-414BF4CE5C6E}" type="sibTrans" cxnId="{5F60F225-3B7B-4C00-A406-0835EBC145A8}">
      <dgm:prSet/>
      <dgm:spPr/>
    </dgm:pt>
    <dgm:pt modelId="{F9AC0404-785B-450C-9000-64BFB64E8FBB}" type="pres">
      <dgm:prSet presAssocID="{B32AA2BA-D97D-48C9-9C09-F9DF2EB69BC8}" presName="CompostProcess" presStyleCnt="0">
        <dgm:presLayoutVars>
          <dgm:dir/>
          <dgm:resizeHandles val="exact"/>
        </dgm:presLayoutVars>
      </dgm:prSet>
      <dgm:spPr/>
      <dgm:t>
        <a:bodyPr/>
        <a:lstStyle/>
        <a:p>
          <a:endParaRPr lang="en-US"/>
        </a:p>
      </dgm:t>
    </dgm:pt>
    <dgm:pt modelId="{FD8B19A9-81EE-47AB-8BC8-38A5F89764F4}" type="pres">
      <dgm:prSet presAssocID="{B32AA2BA-D97D-48C9-9C09-F9DF2EB69BC8}" presName="arrow" presStyleLbl="bgShp" presStyleIdx="0" presStyleCnt="1"/>
      <dgm:spPr/>
    </dgm:pt>
    <dgm:pt modelId="{2F1EF9AE-4CE8-4DE8-9536-CAA0CA3635BE}" type="pres">
      <dgm:prSet presAssocID="{B32AA2BA-D97D-48C9-9C09-F9DF2EB69BC8}" presName="linearProcess" presStyleCnt="0"/>
      <dgm:spPr/>
    </dgm:pt>
    <dgm:pt modelId="{48849821-45A8-44D1-89D8-6B6AD6F70859}" type="pres">
      <dgm:prSet presAssocID="{54BF1BCD-D8CD-47A0-A7C9-03AAF3B5812E}" presName="textNode" presStyleLbl="node1" presStyleIdx="0" presStyleCnt="5">
        <dgm:presLayoutVars>
          <dgm:bulletEnabled val="1"/>
        </dgm:presLayoutVars>
      </dgm:prSet>
      <dgm:spPr/>
      <dgm:t>
        <a:bodyPr/>
        <a:lstStyle/>
        <a:p>
          <a:endParaRPr lang="en-US"/>
        </a:p>
      </dgm:t>
    </dgm:pt>
    <dgm:pt modelId="{30C8EB53-DC42-4283-B1D0-8B41DA19442B}" type="pres">
      <dgm:prSet presAssocID="{91B6568A-45FC-4EC7-AC11-6DFA283E19F9}" presName="sibTrans" presStyleCnt="0"/>
      <dgm:spPr/>
    </dgm:pt>
    <dgm:pt modelId="{B719DACB-7D51-400B-B75E-3E412841F8CA}" type="pres">
      <dgm:prSet presAssocID="{66A78ADC-29D8-47CF-81D0-474B29B9D900}" presName="textNode" presStyleLbl="node1" presStyleIdx="1" presStyleCnt="5">
        <dgm:presLayoutVars>
          <dgm:bulletEnabled val="1"/>
        </dgm:presLayoutVars>
      </dgm:prSet>
      <dgm:spPr/>
      <dgm:t>
        <a:bodyPr/>
        <a:lstStyle/>
        <a:p>
          <a:endParaRPr lang="en-US"/>
        </a:p>
      </dgm:t>
    </dgm:pt>
    <dgm:pt modelId="{0D75C24A-2A82-42D6-A7EB-5A0934F74E9C}" type="pres">
      <dgm:prSet presAssocID="{207284A3-6578-4372-ADEA-D8232BFD9456}" presName="sibTrans" presStyleCnt="0"/>
      <dgm:spPr/>
    </dgm:pt>
    <dgm:pt modelId="{1F2624C6-1508-4F22-A33B-5559FA2AC36A}" type="pres">
      <dgm:prSet presAssocID="{4CC0F4B4-1856-43FD-8C50-58F775631E2C}" presName="textNode" presStyleLbl="node1" presStyleIdx="2" presStyleCnt="5">
        <dgm:presLayoutVars>
          <dgm:bulletEnabled val="1"/>
        </dgm:presLayoutVars>
      </dgm:prSet>
      <dgm:spPr/>
      <dgm:t>
        <a:bodyPr/>
        <a:lstStyle/>
        <a:p>
          <a:endParaRPr lang="en-US"/>
        </a:p>
      </dgm:t>
    </dgm:pt>
    <dgm:pt modelId="{4725B098-97D7-48EA-9C84-6FAEA0D4796A}" type="pres">
      <dgm:prSet presAssocID="{8F8D479C-24EF-4C2D-9245-B0629855717F}" presName="sibTrans" presStyleCnt="0"/>
      <dgm:spPr/>
    </dgm:pt>
    <dgm:pt modelId="{29E6490D-0405-4256-BBD6-90D18CE01861}" type="pres">
      <dgm:prSet presAssocID="{26AC909C-AF80-4322-A4D2-AA734D5D39C0}" presName="textNode" presStyleLbl="node1" presStyleIdx="3" presStyleCnt="5">
        <dgm:presLayoutVars>
          <dgm:bulletEnabled val="1"/>
        </dgm:presLayoutVars>
      </dgm:prSet>
      <dgm:spPr/>
      <dgm:t>
        <a:bodyPr/>
        <a:lstStyle/>
        <a:p>
          <a:endParaRPr lang="en-US"/>
        </a:p>
      </dgm:t>
    </dgm:pt>
    <dgm:pt modelId="{46E104FC-D905-4C6E-AEBB-D65C464B9E24}" type="pres">
      <dgm:prSet presAssocID="{7396BAC3-7FA5-44E7-A4CF-1D0409AC2FEC}" presName="sibTrans" presStyleCnt="0"/>
      <dgm:spPr/>
    </dgm:pt>
    <dgm:pt modelId="{FA4C1360-1F73-438F-B322-B83B7AD2AFC7}" type="pres">
      <dgm:prSet presAssocID="{4BBFBAFB-9D07-40E6-96AA-2BF94D1934BF}" presName="textNode" presStyleLbl="node1" presStyleIdx="4" presStyleCnt="5">
        <dgm:presLayoutVars>
          <dgm:bulletEnabled val="1"/>
        </dgm:presLayoutVars>
      </dgm:prSet>
      <dgm:spPr/>
      <dgm:t>
        <a:bodyPr/>
        <a:lstStyle/>
        <a:p>
          <a:endParaRPr lang="en-US"/>
        </a:p>
      </dgm:t>
    </dgm:pt>
  </dgm:ptLst>
  <dgm:cxnLst>
    <dgm:cxn modelId="{285F47A2-3243-4BB9-8565-4A401026A325}" type="presOf" srcId="{26AC909C-AF80-4322-A4D2-AA734D5D39C0}" destId="{29E6490D-0405-4256-BBD6-90D18CE01861}" srcOrd="0" destOrd="0" presId="urn:microsoft.com/office/officeart/2005/8/layout/hProcess9"/>
    <dgm:cxn modelId="{D79E9B3D-1B34-4212-91F8-4E6149CD633F}" type="presOf" srcId="{66A78ADC-29D8-47CF-81D0-474B29B9D900}" destId="{B719DACB-7D51-400B-B75E-3E412841F8CA}" srcOrd="0" destOrd="0" presId="urn:microsoft.com/office/officeart/2005/8/layout/hProcess9"/>
    <dgm:cxn modelId="{0706C916-77D0-4BDB-8F81-D114B9841003}" srcId="{B32AA2BA-D97D-48C9-9C09-F9DF2EB69BC8}" destId="{54BF1BCD-D8CD-47A0-A7C9-03AAF3B5812E}" srcOrd="0" destOrd="0" parTransId="{74320954-7385-40AC-AF9A-561E148DF426}" sibTransId="{91B6568A-45FC-4EC7-AC11-6DFA283E19F9}"/>
    <dgm:cxn modelId="{BBE8D2EC-BC88-4E0C-8EFD-A97DBEB71D27}" type="presOf" srcId="{4BBFBAFB-9D07-40E6-96AA-2BF94D1934BF}" destId="{FA4C1360-1F73-438F-B322-B83B7AD2AFC7}" srcOrd="0" destOrd="0" presId="urn:microsoft.com/office/officeart/2005/8/layout/hProcess9"/>
    <dgm:cxn modelId="{632C6564-B652-4BB5-98D1-6AC34707083D}" srcId="{4BBFBAFB-9D07-40E6-96AA-2BF94D1934BF}" destId="{2E77F839-0621-4B54-954E-69C919B55733}" srcOrd="0" destOrd="0" parTransId="{8A11BB58-7028-4049-820C-362A5E0789C6}" sibTransId="{55AFA4AC-E127-457A-AE9E-8606DBDCDF48}"/>
    <dgm:cxn modelId="{2E69BCF4-B558-471D-BD40-CC931A266870}" type="presOf" srcId="{C3D09E9B-46CA-4D27-A173-F86DF450A1CF}" destId="{29E6490D-0405-4256-BBD6-90D18CE01861}" srcOrd="0" destOrd="2" presId="urn:microsoft.com/office/officeart/2005/8/layout/hProcess9"/>
    <dgm:cxn modelId="{8EBDB3DE-E8C0-43CA-AB2F-64175F30D716}" type="presOf" srcId="{FE9A7713-EFDB-455A-8A70-CC49834B08AC}" destId="{29E6490D-0405-4256-BBD6-90D18CE01861}" srcOrd="0" destOrd="1" presId="urn:microsoft.com/office/officeart/2005/8/layout/hProcess9"/>
    <dgm:cxn modelId="{DDF4FF58-1323-4F24-8798-361E334C368F}" srcId="{B32AA2BA-D97D-48C9-9C09-F9DF2EB69BC8}" destId="{4CC0F4B4-1856-43FD-8C50-58F775631E2C}" srcOrd="2" destOrd="0" parTransId="{144F927C-7043-401A-B6C2-3709FE41559C}" sibTransId="{8F8D479C-24EF-4C2D-9245-B0629855717F}"/>
    <dgm:cxn modelId="{576C2D2C-A206-468C-AB13-CF4D76423A81}" type="presOf" srcId="{B32AA2BA-D97D-48C9-9C09-F9DF2EB69BC8}" destId="{F9AC0404-785B-450C-9000-64BFB64E8FBB}" srcOrd="0" destOrd="0" presId="urn:microsoft.com/office/officeart/2005/8/layout/hProcess9"/>
    <dgm:cxn modelId="{CAF23398-3F78-46D5-9B8F-319B7EFBBA6E}" srcId="{B32AA2BA-D97D-48C9-9C09-F9DF2EB69BC8}" destId="{66A78ADC-29D8-47CF-81D0-474B29B9D900}" srcOrd="1" destOrd="0" parTransId="{6E0A48B2-3070-486D-BE62-BE0B07C85C71}" sibTransId="{207284A3-6578-4372-ADEA-D8232BFD9456}"/>
    <dgm:cxn modelId="{5F60F225-3B7B-4C00-A406-0835EBC145A8}" srcId="{26AC909C-AF80-4322-A4D2-AA734D5D39C0}" destId="{C3D09E9B-46CA-4D27-A173-F86DF450A1CF}" srcOrd="1" destOrd="0" parTransId="{584B06A6-D068-4FBA-9F91-607D8D3BEB07}" sibTransId="{4127C53B-93B6-487B-B586-414BF4CE5C6E}"/>
    <dgm:cxn modelId="{EC1CA2B8-D944-4C18-87FC-A4F04BB3475C}" srcId="{26AC909C-AF80-4322-A4D2-AA734D5D39C0}" destId="{FE9A7713-EFDB-455A-8A70-CC49834B08AC}" srcOrd="0" destOrd="0" parTransId="{DE809F78-D686-4E42-809F-3114D339E9B6}" sibTransId="{6037A750-722D-4E64-A292-B266EF2BBC43}"/>
    <dgm:cxn modelId="{AAB15A2B-87C7-4438-B75F-CF9669E99C4F}" type="presOf" srcId="{2E77F839-0621-4B54-954E-69C919B55733}" destId="{FA4C1360-1F73-438F-B322-B83B7AD2AFC7}" srcOrd="0" destOrd="1" presId="urn:microsoft.com/office/officeart/2005/8/layout/hProcess9"/>
    <dgm:cxn modelId="{7BA80A86-0ADD-4345-845C-679644D8CCBF}" srcId="{B32AA2BA-D97D-48C9-9C09-F9DF2EB69BC8}" destId="{26AC909C-AF80-4322-A4D2-AA734D5D39C0}" srcOrd="3" destOrd="0" parTransId="{0308CF0B-B003-47E5-AAC2-C25882E7861E}" sibTransId="{7396BAC3-7FA5-44E7-A4CF-1D0409AC2FEC}"/>
    <dgm:cxn modelId="{74B46517-3D40-4EDE-A6BE-48405E4EE713}" srcId="{B32AA2BA-D97D-48C9-9C09-F9DF2EB69BC8}" destId="{4BBFBAFB-9D07-40E6-96AA-2BF94D1934BF}" srcOrd="4" destOrd="0" parTransId="{84C4359F-5BE0-4587-8D5C-CBF21D38A891}" sibTransId="{85A3600E-A54D-4939-9F0F-165417AF1192}"/>
    <dgm:cxn modelId="{21273996-456A-4CFD-AD62-EB9DE8829456}" type="presOf" srcId="{54BF1BCD-D8CD-47A0-A7C9-03AAF3B5812E}" destId="{48849821-45A8-44D1-89D8-6B6AD6F70859}" srcOrd="0" destOrd="0" presId="urn:microsoft.com/office/officeart/2005/8/layout/hProcess9"/>
    <dgm:cxn modelId="{A7402C21-25BE-4FD2-B78B-734D2142BD99}" type="presOf" srcId="{4CC0F4B4-1856-43FD-8C50-58F775631E2C}" destId="{1F2624C6-1508-4F22-A33B-5559FA2AC36A}" srcOrd="0" destOrd="0" presId="urn:microsoft.com/office/officeart/2005/8/layout/hProcess9"/>
    <dgm:cxn modelId="{CC46F424-796F-4FF8-A054-F87A875A1CE5}" type="presParOf" srcId="{F9AC0404-785B-450C-9000-64BFB64E8FBB}" destId="{FD8B19A9-81EE-47AB-8BC8-38A5F89764F4}" srcOrd="0" destOrd="0" presId="urn:microsoft.com/office/officeart/2005/8/layout/hProcess9"/>
    <dgm:cxn modelId="{94CCEF2D-8BCD-41BF-8F98-B713B6EB5E62}" type="presParOf" srcId="{F9AC0404-785B-450C-9000-64BFB64E8FBB}" destId="{2F1EF9AE-4CE8-4DE8-9536-CAA0CA3635BE}" srcOrd="1" destOrd="0" presId="urn:microsoft.com/office/officeart/2005/8/layout/hProcess9"/>
    <dgm:cxn modelId="{B11D10D9-626C-4D2F-ADCD-B1E1A050AFFE}" type="presParOf" srcId="{2F1EF9AE-4CE8-4DE8-9536-CAA0CA3635BE}" destId="{48849821-45A8-44D1-89D8-6B6AD6F70859}" srcOrd="0" destOrd="0" presId="urn:microsoft.com/office/officeart/2005/8/layout/hProcess9"/>
    <dgm:cxn modelId="{839D503A-5BBC-4982-AB1D-015B949AF64F}" type="presParOf" srcId="{2F1EF9AE-4CE8-4DE8-9536-CAA0CA3635BE}" destId="{30C8EB53-DC42-4283-B1D0-8B41DA19442B}" srcOrd="1" destOrd="0" presId="urn:microsoft.com/office/officeart/2005/8/layout/hProcess9"/>
    <dgm:cxn modelId="{B87821F3-3173-4475-BBF9-E40DEFA28480}" type="presParOf" srcId="{2F1EF9AE-4CE8-4DE8-9536-CAA0CA3635BE}" destId="{B719DACB-7D51-400B-B75E-3E412841F8CA}" srcOrd="2" destOrd="0" presId="urn:microsoft.com/office/officeart/2005/8/layout/hProcess9"/>
    <dgm:cxn modelId="{43C5C00B-7745-4BE3-8DE9-D5B7EE15E66C}" type="presParOf" srcId="{2F1EF9AE-4CE8-4DE8-9536-CAA0CA3635BE}" destId="{0D75C24A-2A82-42D6-A7EB-5A0934F74E9C}" srcOrd="3" destOrd="0" presId="urn:microsoft.com/office/officeart/2005/8/layout/hProcess9"/>
    <dgm:cxn modelId="{749E8E60-6F84-4D0F-BCE2-E8B182722D12}" type="presParOf" srcId="{2F1EF9AE-4CE8-4DE8-9536-CAA0CA3635BE}" destId="{1F2624C6-1508-4F22-A33B-5559FA2AC36A}" srcOrd="4" destOrd="0" presId="urn:microsoft.com/office/officeart/2005/8/layout/hProcess9"/>
    <dgm:cxn modelId="{CAD00F6D-5702-48BE-A819-35C5F597B9B8}" type="presParOf" srcId="{2F1EF9AE-4CE8-4DE8-9536-CAA0CA3635BE}" destId="{4725B098-97D7-48EA-9C84-6FAEA0D4796A}" srcOrd="5" destOrd="0" presId="urn:microsoft.com/office/officeart/2005/8/layout/hProcess9"/>
    <dgm:cxn modelId="{752FD8B5-0223-44FD-A86D-D09E0880ED1F}" type="presParOf" srcId="{2F1EF9AE-4CE8-4DE8-9536-CAA0CA3635BE}" destId="{29E6490D-0405-4256-BBD6-90D18CE01861}" srcOrd="6" destOrd="0" presId="urn:microsoft.com/office/officeart/2005/8/layout/hProcess9"/>
    <dgm:cxn modelId="{0DE35267-8195-4367-BD13-999D525B4D1F}" type="presParOf" srcId="{2F1EF9AE-4CE8-4DE8-9536-CAA0CA3635BE}" destId="{46E104FC-D905-4C6E-AEBB-D65C464B9E24}" srcOrd="7" destOrd="0" presId="urn:microsoft.com/office/officeart/2005/8/layout/hProcess9"/>
    <dgm:cxn modelId="{2815B5E9-4302-4689-B04A-78B27AED68D7}" type="presParOf" srcId="{2F1EF9AE-4CE8-4DE8-9536-CAA0CA3635BE}" destId="{FA4C1360-1F73-438F-B322-B83B7AD2AFC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C94664-6958-452E-AF63-251C4D657E3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DE669321-1CF3-473C-BB36-36FCD94DA8D6}">
      <dgm:prSet/>
      <dgm:spPr/>
      <dgm:t>
        <a:bodyPr/>
        <a:lstStyle/>
        <a:p>
          <a:pPr rtl="0"/>
          <a:r>
            <a:rPr lang="en-US" smtClean="0">
              <a:latin typeface="Microsoft YaHei" panose="020B0503020204020204" pitchFamily="34" charset="-122"/>
              <a:ea typeface="Microsoft YaHei" panose="020B0503020204020204" pitchFamily="34" charset="-122"/>
            </a:rPr>
            <a:t>Strenghts</a:t>
          </a:r>
          <a:endParaRPr lang="en-US">
            <a:latin typeface="Microsoft YaHei" panose="020B0503020204020204" pitchFamily="34" charset="-122"/>
            <a:ea typeface="Microsoft YaHei" panose="020B0503020204020204" pitchFamily="34" charset="-122"/>
          </a:endParaRPr>
        </a:p>
      </dgm:t>
    </dgm:pt>
    <dgm:pt modelId="{19CBAADF-9953-4971-8CE1-5DAA2015746D}" type="parTrans" cxnId="{4857301D-E4C2-466A-931F-08904C18CD50}">
      <dgm:prSet/>
      <dgm:spPr/>
      <dgm:t>
        <a:bodyPr/>
        <a:lstStyle/>
        <a:p>
          <a:endParaRPr lang="en-US"/>
        </a:p>
      </dgm:t>
    </dgm:pt>
    <dgm:pt modelId="{0200B3CC-95C2-4DEF-8F97-11BF04778B75}" type="sibTrans" cxnId="{4857301D-E4C2-466A-931F-08904C18CD50}">
      <dgm:prSet/>
      <dgm:spPr/>
      <dgm:t>
        <a:bodyPr/>
        <a:lstStyle/>
        <a:p>
          <a:endParaRPr lang="en-US"/>
        </a:p>
      </dgm:t>
    </dgm:pt>
    <dgm:pt modelId="{DAC88B39-5876-444A-AE96-01059F537B7D}">
      <dgm:prSet/>
      <dgm:spPr/>
      <dgm:t>
        <a:bodyPr/>
        <a:lstStyle/>
        <a:p>
          <a:pPr rtl="0"/>
          <a:r>
            <a:rPr lang="en-US" smtClean="0">
              <a:latin typeface="Microsoft YaHei" panose="020B0503020204020204" pitchFamily="34" charset="-122"/>
              <a:ea typeface="Microsoft YaHei" panose="020B0503020204020204" pitchFamily="34" charset="-122"/>
            </a:rPr>
            <a:t>High accuracy</a:t>
          </a:r>
          <a:endParaRPr lang="en-US">
            <a:latin typeface="Microsoft YaHei" panose="020B0503020204020204" pitchFamily="34" charset="-122"/>
            <a:ea typeface="Microsoft YaHei" panose="020B0503020204020204" pitchFamily="34" charset="-122"/>
          </a:endParaRPr>
        </a:p>
      </dgm:t>
    </dgm:pt>
    <dgm:pt modelId="{F997F45A-C734-4353-A8CA-0B6D4379144C}" type="parTrans" cxnId="{7F83C3EE-E0FB-4089-BA4D-46590C2AD308}">
      <dgm:prSet/>
      <dgm:spPr/>
      <dgm:t>
        <a:bodyPr/>
        <a:lstStyle/>
        <a:p>
          <a:endParaRPr lang="en-US"/>
        </a:p>
      </dgm:t>
    </dgm:pt>
    <dgm:pt modelId="{D8616BBB-C435-4FE4-B2D0-DDE07CAE6B35}" type="sibTrans" cxnId="{7F83C3EE-E0FB-4089-BA4D-46590C2AD308}">
      <dgm:prSet/>
      <dgm:spPr/>
      <dgm:t>
        <a:bodyPr/>
        <a:lstStyle/>
        <a:p>
          <a:endParaRPr lang="en-US"/>
        </a:p>
      </dgm:t>
    </dgm:pt>
    <dgm:pt modelId="{4D8DBB35-99F0-4C00-9C5E-DBBFC4A0D193}">
      <dgm:prSet/>
      <dgm:spPr/>
      <dgm:t>
        <a:bodyPr/>
        <a:lstStyle/>
        <a:p>
          <a:pPr rtl="0"/>
          <a:r>
            <a:rPr lang="en-US" dirty="0" smtClean="0">
              <a:latin typeface="Microsoft YaHei" panose="020B0503020204020204" pitchFamily="34" charset="-122"/>
              <a:ea typeface="Microsoft YaHei" panose="020B0503020204020204" pitchFamily="34" charset="-122"/>
            </a:rPr>
            <a:t>Low inference time</a:t>
          </a:r>
          <a:endParaRPr lang="en-US" dirty="0">
            <a:latin typeface="Microsoft YaHei" panose="020B0503020204020204" pitchFamily="34" charset="-122"/>
            <a:ea typeface="Microsoft YaHei" panose="020B0503020204020204" pitchFamily="34" charset="-122"/>
          </a:endParaRPr>
        </a:p>
      </dgm:t>
    </dgm:pt>
    <dgm:pt modelId="{08D33B50-2257-4E2E-AE06-61723D619355}" type="parTrans" cxnId="{BC6A6132-6386-414E-80B3-C2ED7EA0FA89}">
      <dgm:prSet/>
      <dgm:spPr/>
      <dgm:t>
        <a:bodyPr/>
        <a:lstStyle/>
        <a:p>
          <a:endParaRPr lang="en-US"/>
        </a:p>
      </dgm:t>
    </dgm:pt>
    <dgm:pt modelId="{3F0400AF-C0E0-45C6-94B5-ACCE83A16D1F}" type="sibTrans" cxnId="{BC6A6132-6386-414E-80B3-C2ED7EA0FA89}">
      <dgm:prSet/>
      <dgm:spPr/>
      <dgm:t>
        <a:bodyPr/>
        <a:lstStyle/>
        <a:p>
          <a:endParaRPr lang="en-US"/>
        </a:p>
      </dgm:t>
    </dgm:pt>
    <dgm:pt modelId="{94215E79-E3B4-469A-A7C3-2094B4BD85D6}">
      <dgm:prSet/>
      <dgm:spPr/>
      <dgm:t>
        <a:bodyPr/>
        <a:lstStyle/>
        <a:p>
          <a:pPr rtl="0"/>
          <a:r>
            <a:rPr lang="en-US" smtClean="0">
              <a:latin typeface="Microsoft YaHei" panose="020B0503020204020204" pitchFamily="34" charset="-122"/>
              <a:ea typeface="Microsoft YaHei" panose="020B0503020204020204" pitchFamily="34" charset="-122"/>
            </a:rPr>
            <a:t>Online optimization is achievable</a:t>
          </a:r>
          <a:endParaRPr lang="en-US">
            <a:latin typeface="Microsoft YaHei" panose="020B0503020204020204" pitchFamily="34" charset="-122"/>
            <a:ea typeface="Microsoft YaHei" panose="020B0503020204020204" pitchFamily="34" charset="-122"/>
          </a:endParaRPr>
        </a:p>
      </dgm:t>
    </dgm:pt>
    <dgm:pt modelId="{E47800AE-11BF-45E1-AB88-041653CE9078}" type="parTrans" cxnId="{8EA649C9-0408-4B63-847B-B323C883BA95}">
      <dgm:prSet/>
      <dgm:spPr/>
      <dgm:t>
        <a:bodyPr/>
        <a:lstStyle/>
        <a:p>
          <a:endParaRPr lang="en-US"/>
        </a:p>
      </dgm:t>
    </dgm:pt>
    <dgm:pt modelId="{079D04A1-FF2B-4A26-BD3C-90DC4CE868CD}" type="sibTrans" cxnId="{8EA649C9-0408-4B63-847B-B323C883BA95}">
      <dgm:prSet/>
      <dgm:spPr/>
      <dgm:t>
        <a:bodyPr/>
        <a:lstStyle/>
        <a:p>
          <a:endParaRPr lang="en-US"/>
        </a:p>
      </dgm:t>
    </dgm:pt>
    <dgm:pt modelId="{82BEB32B-1C7F-4834-87C3-955E7ED6B82C}">
      <dgm:prSet/>
      <dgm:spPr/>
      <dgm:t>
        <a:bodyPr/>
        <a:lstStyle/>
        <a:p>
          <a:pPr rtl="0"/>
          <a:r>
            <a:rPr lang="en-US" dirty="0" smtClean="0">
              <a:latin typeface="Microsoft YaHei" panose="020B0503020204020204" pitchFamily="34" charset="-122"/>
              <a:ea typeface="Microsoft YaHei" panose="020B0503020204020204" pitchFamily="34" charset="-122"/>
            </a:rPr>
            <a:t>Tried on two different network configurations and it worked well</a:t>
          </a:r>
          <a:endParaRPr lang="en-US" dirty="0">
            <a:latin typeface="Microsoft YaHei" panose="020B0503020204020204" pitchFamily="34" charset="-122"/>
            <a:ea typeface="Microsoft YaHei" panose="020B0503020204020204" pitchFamily="34" charset="-122"/>
          </a:endParaRPr>
        </a:p>
      </dgm:t>
    </dgm:pt>
    <dgm:pt modelId="{7F45026D-CB83-4027-AAE4-C5C77B1C081A}" type="parTrans" cxnId="{AA1F10E3-F42E-4C72-9D30-684367353152}">
      <dgm:prSet/>
      <dgm:spPr/>
      <dgm:t>
        <a:bodyPr/>
        <a:lstStyle/>
        <a:p>
          <a:endParaRPr lang="en-US"/>
        </a:p>
      </dgm:t>
    </dgm:pt>
    <dgm:pt modelId="{F1BAF57D-DBB7-4A1F-9A07-CB6EC326A27E}" type="sibTrans" cxnId="{AA1F10E3-F42E-4C72-9D30-684367353152}">
      <dgm:prSet/>
      <dgm:spPr/>
      <dgm:t>
        <a:bodyPr/>
        <a:lstStyle/>
        <a:p>
          <a:endParaRPr lang="en-US"/>
        </a:p>
      </dgm:t>
    </dgm:pt>
    <dgm:pt modelId="{DEBD9C63-7BB2-463E-9E8C-787C376BADC4}">
      <dgm:prSet/>
      <dgm:spPr/>
      <dgm:t>
        <a:bodyPr/>
        <a:lstStyle/>
        <a:p>
          <a:pPr rtl="0"/>
          <a:r>
            <a:rPr lang="en-US" smtClean="0">
              <a:latin typeface="Microsoft YaHei" panose="020B0503020204020204" pitchFamily="34" charset="-122"/>
              <a:ea typeface="Microsoft YaHei" panose="020B0503020204020204" pitchFamily="34" charset="-122"/>
            </a:rPr>
            <a:t>Falls</a:t>
          </a:r>
          <a:endParaRPr lang="en-US">
            <a:latin typeface="Microsoft YaHei" panose="020B0503020204020204" pitchFamily="34" charset="-122"/>
            <a:ea typeface="Microsoft YaHei" panose="020B0503020204020204" pitchFamily="34" charset="-122"/>
          </a:endParaRPr>
        </a:p>
      </dgm:t>
    </dgm:pt>
    <dgm:pt modelId="{F50F3DEB-287C-4DBA-AA5B-291ADE69DD72}" type="parTrans" cxnId="{965B380E-BB46-42CA-B00F-ED87B6F09E4A}">
      <dgm:prSet/>
      <dgm:spPr/>
      <dgm:t>
        <a:bodyPr/>
        <a:lstStyle/>
        <a:p>
          <a:endParaRPr lang="en-US"/>
        </a:p>
      </dgm:t>
    </dgm:pt>
    <dgm:pt modelId="{5E13DEFB-B824-4749-A883-E16807E7EF51}" type="sibTrans" cxnId="{965B380E-BB46-42CA-B00F-ED87B6F09E4A}">
      <dgm:prSet/>
      <dgm:spPr/>
      <dgm:t>
        <a:bodyPr/>
        <a:lstStyle/>
        <a:p>
          <a:endParaRPr lang="en-US"/>
        </a:p>
      </dgm:t>
    </dgm:pt>
    <dgm:pt modelId="{5F82C0C7-98B5-4D47-AC19-785E759C05C9}">
      <dgm:prSet/>
      <dgm:spPr/>
      <dgm:t>
        <a:bodyPr/>
        <a:lstStyle/>
        <a:p>
          <a:pPr rtl="0"/>
          <a:r>
            <a:rPr lang="en-US" smtClean="0">
              <a:latin typeface="Microsoft YaHei" panose="020B0503020204020204" pitchFamily="34" charset="-122"/>
              <a:ea typeface="Microsoft YaHei" panose="020B0503020204020204" pitchFamily="34" charset="-122"/>
            </a:rPr>
            <a:t>Dependence on QoS measurements</a:t>
          </a:r>
          <a:endParaRPr lang="en-US">
            <a:latin typeface="Microsoft YaHei" panose="020B0503020204020204" pitchFamily="34" charset="-122"/>
            <a:ea typeface="Microsoft YaHei" panose="020B0503020204020204" pitchFamily="34" charset="-122"/>
          </a:endParaRPr>
        </a:p>
      </dgm:t>
    </dgm:pt>
    <dgm:pt modelId="{52B60937-3327-4810-A06B-BEAAA408C2E9}" type="parTrans" cxnId="{4BFD60B0-9875-40E7-881B-0AED58E256E3}">
      <dgm:prSet/>
      <dgm:spPr/>
      <dgm:t>
        <a:bodyPr/>
        <a:lstStyle/>
        <a:p>
          <a:endParaRPr lang="en-US"/>
        </a:p>
      </dgm:t>
    </dgm:pt>
    <dgm:pt modelId="{137620E2-AB01-44DE-B34A-38107658CC17}" type="sibTrans" cxnId="{4BFD60B0-9875-40E7-881B-0AED58E256E3}">
      <dgm:prSet/>
      <dgm:spPr/>
      <dgm:t>
        <a:bodyPr/>
        <a:lstStyle/>
        <a:p>
          <a:endParaRPr lang="en-US"/>
        </a:p>
      </dgm:t>
    </dgm:pt>
    <dgm:pt modelId="{C88AF5C1-F49F-4A0D-914E-1990D1352842}">
      <dgm:prSet/>
      <dgm:spPr/>
      <dgm:t>
        <a:bodyPr/>
        <a:lstStyle/>
        <a:p>
          <a:pPr rtl="0"/>
          <a:r>
            <a:rPr lang="en-US" smtClean="0">
              <a:latin typeface="Microsoft YaHei" panose="020B0503020204020204" pitchFamily="34" charset="-122"/>
              <a:ea typeface="Microsoft YaHei" panose="020B0503020204020204" pitchFamily="34" charset="-122"/>
            </a:rPr>
            <a:t>Required offline training</a:t>
          </a:r>
          <a:endParaRPr lang="en-US">
            <a:latin typeface="Microsoft YaHei" panose="020B0503020204020204" pitchFamily="34" charset="-122"/>
            <a:ea typeface="Microsoft YaHei" panose="020B0503020204020204" pitchFamily="34" charset="-122"/>
          </a:endParaRPr>
        </a:p>
      </dgm:t>
    </dgm:pt>
    <dgm:pt modelId="{4BEB95F0-37A8-4831-8E9E-34DAF9CB0E2C}" type="parTrans" cxnId="{E3FD4E9C-54A6-485F-9E38-EA21C9241CF3}">
      <dgm:prSet/>
      <dgm:spPr/>
      <dgm:t>
        <a:bodyPr/>
        <a:lstStyle/>
        <a:p>
          <a:endParaRPr lang="en-US"/>
        </a:p>
      </dgm:t>
    </dgm:pt>
    <dgm:pt modelId="{4490A899-361D-4DAB-B6B0-E62C640C90CF}" type="sibTrans" cxnId="{E3FD4E9C-54A6-485F-9E38-EA21C9241CF3}">
      <dgm:prSet/>
      <dgm:spPr/>
      <dgm:t>
        <a:bodyPr/>
        <a:lstStyle/>
        <a:p>
          <a:endParaRPr lang="en-US"/>
        </a:p>
      </dgm:t>
    </dgm:pt>
    <dgm:pt modelId="{A4A5ED52-9279-4030-89A0-A7D9E5DAF47A}">
      <dgm:prSet/>
      <dgm:spPr/>
      <dgm:t>
        <a:bodyPr/>
        <a:lstStyle/>
        <a:p>
          <a:pPr rtl="0"/>
          <a:r>
            <a:rPr lang="en-US" dirty="0" smtClean="0">
              <a:latin typeface="Microsoft YaHei" panose="020B0503020204020204" pitchFamily="34" charset="-122"/>
              <a:ea typeface="Microsoft YaHei" panose="020B0503020204020204" pitchFamily="34" charset="-122"/>
            </a:rPr>
            <a:t>No prove that it does not depend on the network configuration</a:t>
          </a:r>
          <a:endParaRPr lang="en-US" dirty="0">
            <a:latin typeface="Microsoft YaHei" panose="020B0503020204020204" pitchFamily="34" charset="-122"/>
            <a:ea typeface="Microsoft YaHei" panose="020B0503020204020204" pitchFamily="34" charset="-122"/>
          </a:endParaRPr>
        </a:p>
      </dgm:t>
    </dgm:pt>
    <dgm:pt modelId="{C7C80BBC-A0D2-42CE-9C82-9E5A011B1476}" type="parTrans" cxnId="{7C224BB6-9A5F-46DC-BDEC-1690EDBBAFC6}">
      <dgm:prSet/>
      <dgm:spPr/>
      <dgm:t>
        <a:bodyPr/>
        <a:lstStyle/>
        <a:p>
          <a:endParaRPr lang="en-US"/>
        </a:p>
      </dgm:t>
    </dgm:pt>
    <dgm:pt modelId="{0C40DCC5-E75F-4713-9734-FF0D04A73F49}" type="sibTrans" cxnId="{7C224BB6-9A5F-46DC-BDEC-1690EDBBAFC6}">
      <dgm:prSet/>
      <dgm:spPr/>
      <dgm:t>
        <a:bodyPr/>
        <a:lstStyle/>
        <a:p>
          <a:endParaRPr lang="en-US"/>
        </a:p>
      </dgm:t>
    </dgm:pt>
    <dgm:pt modelId="{0E83B959-8142-4E57-88AA-8F90849D9306}">
      <dgm:prSet/>
      <dgm:spPr/>
      <dgm:t>
        <a:bodyPr/>
        <a:lstStyle/>
        <a:p>
          <a:pPr rtl="0"/>
          <a:r>
            <a:rPr lang="en-US" dirty="0" smtClean="0">
              <a:latin typeface="Microsoft YaHei" panose="020B0503020204020204" pitchFamily="34" charset="-122"/>
              <a:ea typeface="Microsoft YaHei" panose="020B0503020204020204" pitchFamily="34" charset="-122"/>
            </a:rPr>
            <a:t>No routing policy assumption</a:t>
          </a:r>
          <a:endParaRPr lang="en-US" dirty="0">
            <a:latin typeface="Microsoft YaHei" panose="020B0503020204020204" pitchFamily="34" charset="-122"/>
            <a:ea typeface="Microsoft YaHei" panose="020B0503020204020204" pitchFamily="34" charset="-122"/>
          </a:endParaRPr>
        </a:p>
      </dgm:t>
    </dgm:pt>
    <dgm:pt modelId="{64686E02-F089-43BA-B0FB-FCAE30F811E5}" type="parTrans" cxnId="{34D19CAE-DE55-40CA-B5EF-F1A0D49BB911}">
      <dgm:prSet/>
      <dgm:spPr/>
      <dgm:t>
        <a:bodyPr/>
        <a:lstStyle/>
        <a:p>
          <a:endParaRPr lang="en-US"/>
        </a:p>
      </dgm:t>
    </dgm:pt>
    <dgm:pt modelId="{D8B44D9D-3A92-4B74-B658-F8D80C9411ED}" type="sibTrans" cxnId="{34D19CAE-DE55-40CA-B5EF-F1A0D49BB911}">
      <dgm:prSet/>
      <dgm:spPr/>
      <dgm:t>
        <a:bodyPr/>
        <a:lstStyle/>
        <a:p>
          <a:endParaRPr lang="en-US"/>
        </a:p>
      </dgm:t>
    </dgm:pt>
    <dgm:pt modelId="{D3FAD904-1DC6-42DC-974C-6800E7523B67}">
      <dgm:prSet/>
      <dgm:spPr/>
      <dgm:t>
        <a:bodyPr/>
        <a:lstStyle/>
        <a:p>
          <a:pPr rtl="0"/>
          <a:r>
            <a:rPr lang="en-US" dirty="0" smtClean="0">
              <a:latin typeface="Microsoft YaHei" panose="020B0503020204020204" pitchFamily="34" charset="-122"/>
              <a:ea typeface="Microsoft YaHei" panose="020B0503020204020204" pitchFamily="34" charset="-122"/>
            </a:rPr>
            <a:t>Lack of online training means no adaptation to changes</a:t>
          </a:r>
          <a:endParaRPr lang="en-US" dirty="0">
            <a:latin typeface="Microsoft YaHei" panose="020B0503020204020204" pitchFamily="34" charset="-122"/>
            <a:ea typeface="Microsoft YaHei" panose="020B0503020204020204" pitchFamily="34" charset="-122"/>
          </a:endParaRPr>
        </a:p>
      </dgm:t>
    </dgm:pt>
    <dgm:pt modelId="{EDA8D860-2DFC-4C5C-90EB-2BAC45FAA473}" type="parTrans" cxnId="{0F6F903B-291C-4160-8D5A-829923F66E79}">
      <dgm:prSet/>
      <dgm:spPr/>
      <dgm:t>
        <a:bodyPr/>
        <a:lstStyle/>
        <a:p>
          <a:endParaRPr lang="en-US"/>
        </a:p>
      </dgm:t>
    </dgm:pt>
    <dgm:pt modelId="{243198A2-5B2F-44F0-A0ED-BAC2E1280C4B}" type="sibTrans" cxnId="{0F6F903B-291C-4160-8D5A-829923F66E79}">
      <dgm:prSet/>
      <dgm:spPr/>
      <dgm:t>
        <a:bodyPr/>
        <a:lstStyle/>
        <a:p>
          <a:endParaRPr lang="en-US"/>
        </a:p>
      </dgm:t>
    </dgm:pt>
    <dgm:pt modelId="{19E9BC8F-DD46-41F6-AA1D-B6F0B89541B5}">
      <dgm:prSet/>
      <dgm:spPr/>
      <dgm:t>
        <a:bodyPr/>
        <a:lstStyle/>
        <a:p>
          <a:pPr rtl="0"/>
          <a:r>
            <a:rPr lang="en-US" dirty="0" smtClean="0">
              <a:latin typeface="Microsoft YaHei" panose="020B0503020204020204" pitchFamily="34" charset="-122"/>
              <a:ea typeface="Microsoft YaHei" panose="020B0503020204020204" pitchFamily="34" charset="-122"/>
            </a:rPr>
            <a:t>Chance to find correct trade-off between inference time and loss (L)</a:t>
          </a:r>
          <a:endParaRPr lang="en-US" dirty="0">
            <a:latin typeface="Microsoft YaHei" panose="020B0503020204020204" pitchFamily="34" charset="-122"/>
            <a:ea typeface="Microsoft YaHei" panose="020B0503020204020204" pitchFamily="34" charset="-122"/>
          </a:endParaRPr>
        </a:p>
      </dgm:t>
    </dgm:pt>
    <dgm:pt modelId="{CCCA1B25-578E-419F-8A23-4B30F569F006}" type="parTrans" cxnId="{A1CE33AC-9E13-4A4C-9DF1-DA1277252727}">
      <dgm:prSet/>
      <dgm:spPr/>
      <dgm:t>
        <a:bodyPr/>
        <a:lstStyle/>
        <a:p>
          <a:endParaRPr lang="en-US"/>
        </a:p>
      </dgm:t>
    </dgm:pt>
    <dgm:pt modelId="{7E7063B1-310B-4315-9ED7-41CBEB0BA975}" type="sibTrans" cxnId="{A1CE33AC-9E13-4A4C-9DF1-DA1277252727}">
      <dgm:prSet/>
      <dgm:spPr/>
      <dgm:t>
        <a:bodyPr/>
        <a:lstStyle/>
        <a:p>
          <a:endParaRPr lang="en-US"/>
        </a:p>
      </dgm:t>
    </dgm:pt>
    <dgm:pt modelId="{566BAFE3-9C50-48AA-B494-BC2AE3F47185}">
      <dgm:prSet/>
      <dgm:spPr/>
      <dgm:t>
        <a:bodyPr/>
        <a:lstStyle/>
        <a:p>
          <a:pPr rtl="0"/>
          <a:r>
            <a:rPr lang="en-US" dirty="0" smtClean="0">
              <a:latin typeface="Microsoft YaHei" panose="020B0503020204020204" pitchFamily="34" charset="-122"/>
              <a:ea typeface="Microsoft YaHei" panose="020B0503020204020204" pitchFamily="34" charset="-122"/>
            </a:rPr>
            <a:t>Intuition that a change of L is required if the network is improved</a:t>
          </a:r>
          <a:endParaRPr lang="en-US" dirty="0">
            <a:latin typeface="Microsoft YaHei" panose="020B0503020204020204" pitchFamily="34" charset="-122"/>
            <a:ea typeface="Microsoft YaHei" panose="020B0503020204020204" pitchFamily="34" charset="-122"/>
          </a:endParaRPr>
        </a:p>
      </dgm:t>
    </dgm:pt>
    <dgm:pt modelId="{F676AAA6-4205-4423-A0DF-775CA9514D65}" type="parTrans" cxnId="{B90EF17D-432E-4F71-AA5F-290A08B69C6F}">
      <dgm:prSet/>
      <dgm:spPr/>
    </dgm:pt>
    <dgm:pt modelId="{3455BA8B-FAEB-459E-8BC0-C8680BAFB095}" type="sibTrans" cxnId="{B90EF17D-432E-4F71-AA5F-290A08B69C6F}">
      <dgm:prSet/>
      <dgm:spPr/>
    </dgm:pt>
    <dgm:pt modelId="{DB4B21A1-9670-49A7-A709-ECFD575EFEAE}" type="pres">
      <dgm:prSet presAssocID="{61C94664-6958-452E-AF63-251C4D657E31}" presName="Name0" presStyleCnt="0">
        <dgm:presLayoutVars>
          <dgm:chMax val="2"/>
          <dgm:chPref val="2"/>
          <dgm:dir/>
          <dgm:animOne/>
          <dgm:resizeHandles val="exact"/>
        </dgm:presLayoutVars>
      </dgm:prSet>
      <dgm:spPr/>
      <dgm:t>
        <a:bodyPr/>
        <a:lstStyle/>
        <a:p>
          <a:endParaRPr lang="en-US"/>
        </a:p>
      </dgm:t>
    </dgm:pt>
    <dgm:pt modelId="{7CF03B0E-A793-4F84-88AF-62666BEDFD05}" type="pres">
      <dgm:prSet presAssocID="{61C94664-6958-452E-AF63-251C4D657E31}" presName="Background" presStyleLbl="bgImgPlace1" presStyleIdx="0" presStyleCnt="1"/>
      <dgm:spPr/>
    </dgm:pt>
    <dgm:pt modelId="{261F4F63-B217-47EE-A0F6-DEADDD668A2A}" type="pres">
      <dgm:prSet presAssocID="{61C94664-6958-452E-AF63-251C4D657E31}" presName="ParentText1" presStyleLbl="revTx" presStyleIdx="0" presStyleCnt="2">
        <dgm:presLayoutVars>
          <dgm:chMax val="0"/>
          <dgm:chPref val="0"/>
          <dgm:bulletEnabled val="1"/>
        </dgm:presLayoutVars>
      </dgm:prSet>
      <dgm:spPr/>
      <dgm:t>
        <a:bodyPr/>
        <a:lstStyle/>
        <a:p>
          <a:endParaRPr lang="en-US"/>
        </a:p>
      </dgm:t>
    </dgm:pt>
    <dgm:pt modelId="{567FFDF9-1CAC-4DAC-A3D4-02F339A2F96F}" type="pres">
      <dgm:prSet presAssocID="{61C94664-6958-452E-AF63-251C4D657E31}" presName="ParentText2" presStyleLbl="revTx" presStyleIdx="1" presStyleCnt="2">
        <dgm:presLayoutVars>
          <dgm:chMax val="0"/>
          <dgm:chPref val="0"/>
          <dgm:bulletEnabled val="1"/>
        </dgm:presLayoutVars>
      </dgm:prSet>
      <dgm:spPr/>
      <dgm:t>
        <a:bodyPr/>
        <a:lstStyle/>
        <a:p>
          <a:endParaRPr lang="en-US"/>
        </a:p>
      </dgm:t>
    </dgm:pt>
    <dgm:pt modelId="{6D8325A2-C2D1-4F23-86CC-FFD5730A6CA1}" type="pres">
      <dgm:prSet presAssocID="{61C94664-6958-452E-AF63-251C4D657E31}" presName="Plus" presStyleLbl="alignNode1" presStyleIdx="0" presStyleCnt="2"/>
      <dgm:spPr/>
    </dgm:pt>
    <dgm:pt modelId="{8BBAF604-921F-4C7D-92DE-599D1C21A6B4}" type="pres">
      <dgm:prSet presAssocID="{61C94664-6958-452E-AF63-251C4D657E31}" presName="Minus" presStyleLbl="alignNode1" presStyleIdx="1" presStyleCnt="2"/>
      <dgm:spPr/>
    </dgm:pt>
    <dgm:pt modelId="{3185A37D-1C7F-4CD3-9BCC-5BC9ACFD8F3F}" type="pres">
      <dgm:prSet presAssocID="{61C94664-6958-452E-AF63-251C4D657E31}" presName="Divider" presStyleLbl="parChTrans1D1" presStyleIdx="0" presStyleCnt="1"/>
      <dgm:spPr/>
    </dgm:pt>
  </dgm:ptLst>
  <dgm:cxnLst>
    <dgm:cxn modelId="{7F83C3EE-E0FB-4089-BA4D-46590C2AD308}" srcId="{DE669321-1CF3-473C-BB36-36FCD94DA8D6}" destId="{DAC88B39-5876-444A-AE96-01059F537B7D}" srcOrd="0" destOrd="0" parTransId="{F997F45A-C734-4353-A8CA-0B6D4379144C}" sibTransId="{D8616BBB-C435-4FE4-B2D0-DDE07CAE6B35}"/>
    <dgm:cxn modelId="{4857301D-E4C2-466A-931F-08904C18CD50}" srcId="{61C94664-6958-452E-AF63-251C4D657E31}" destId="{DE669321-1CF3-473C-BB36-36FCD94DA8D6}" srcOrd="0" destOrd="0" parTransId="{19CBAADF-9953-4971-8CE1-5DAA2015746D}" sibTransId="{0200B3CC-95C2-4DEF-8F97-11BF04778B75}"/>
    <dgm:cxn modelId="{0F6F903B-291C-4160-8D5A-829923F66E79}" srcId="{DEBD9C63-7BB2-463E-9E8C-787C376BADC4}" destId="{D3FAD904-1DC6-42DC-974C-6800E7523B67}" srcOrd="2" destOrd="0" parTransId="{EDA8D860-2DFC-4C5C-90EB-2BAC45FAA473}" sibTransId="{243198A2-5B2F-44F0-A0ED-BAC2E1280C4B}"/>
    <dgm:cxn modelId="{4BFD60B0-9875-40E7-881B-0AED58E256E3}" srcId="{DEBD9C63-7BB2-463E-9E8C-787C376BADC4}" destId="{5F82C0C7-98B5-4D47-AC19-785E759C05C9}" srcOrd="0" destOrd="0" parTransId="{52B60937-3327-4810-A06B-BEAAA408C2E9}" sibTransId="{137620E2-AB01-44DE-B34A-38107658CC17}"/>
    <dgm:cxn modelId="{6DE1FD67-58BD-4797-A9C1-1955271D00BC}" type="presOf" srcId="{DE669321-1CF3-473C-BB36-36FCD94DA8D6}" destId="{261F4F63-B217-47EE-A0F6-DEADDD668A2A}" srcOrd="0" destOrd="0" presId="urn:microsoft.com/office/officeart/2009/3/layout/PlusandMinus"/>
    <dgm:cxn modelId="{965B380E-BB46-42CA-B00F-ED87B6F09E4A}" srcId="{61C94664-6958-452E-AF63-251C4D657E31}" destId="{DEBD9C63-7BB2-463E-9E8C-787C376BADC4}" srcOrd="1" destOrd="0" parTransId="{F50F3DEB-287C-4DBA-AA5B-291ADE69DD72}" sibTransId="{5E13DEFB-B824-4749-A883-E16807E7EF51}"/>
    <dgm:cxn modelId="{8EA649C9-0408-4B63-847B-B323C883BA95}" srcId="{4D8DBB35-99F0-4C00-9C5E-DBBFC4A0D193}" destId="{94215E79-E3B4-469A-A7C3-2094B4BD85D6}" srcOrd="0" destOrd="0" parTransId="{E47800AE-11BF-45E1-AB88-041653CE9078}" sibTransId="{079D04A1-FF2B-4A26-BD3C-90DC4CE868CD}"/>
    <dgm:cxn modelId="{E3FD4E9C-54A6-485F-9E38-EA21C9241CF3}" srcId="{5F82C0C7-98B5-4D47-AC19-785E759C05C9}" destId="{C88AF5C1-F49F-4A0D-914E-1990D1352842}" srcOrd="0" destOrd="0" parTransId="{4BEB95F0-37A8-4831-8E9E-34DAF9CB0E2C}" sibTransId="{4490A899-361D-4DAB-B6B0-E62C640C90CF}"/>
    <dgm:cxn modelId="{3AD4D50C-E9C8-403F-876A-7DDA97A779F1}" type="presOf" srcId="{4D8DBB35-99F0-4C00-9C5E-DBBFC4A0D193}" destId="{261F4F63-B217-47EE-A0F6-DEADDD668A2A}" srcOrd="0" destOrd="2" presId="urn:microsoft.com/office/officeart/2009/3/layout/PlusandMinus"/>
    <dgm:cxn modelId="{96112089-89AB-471E-BF1B-E3D799532CD3}" type="presOf" srcId="{94215E79-E3B4-469A-A7C3-2094B4BD85D6}" destId="{261F4F63-B217-47EE-A0F6-DEADDD668A2A}" srcOrd="0" destOrd="3" presId="urn:microsoft.com/office/officeart/2009/3/layout/PlusandMinus"/>
    <dgm:cxn modelId="{F3B83F13-64AB-49A0-AF90-7C6EED270BD9}" type="presOf" srcId="{DEBD9C63-7BB2-463E-9E8C-787C376BADC4}" destId="{567FFDF9-1CAC-4DAC-A3D4-02F339A2F96F}" srcOrd="0" destOrd="0" presId="urn:microsoft.com/office/officeart/2009/3/layout/PlusandMinus"/>
    <dgm:cxn modelId="{DC3A700B-4EBF-4116-9772-C0DFD6CB1E20}" type="presOf" srcId="{D3FAD904-1DC6-42DC-974C-6800E7523B67}" destId="{567FFDF9-1CAC-4DAC-A3D4-02F339A2F96F}" srcOrd="0" destOrd="5" presId="urn:microsoft.com/office/officeart/2009/3/layout/PlusandMinus"/>
    <dgm:cxn modelId="{BC6A6132-6386-414E-80B3-C2ED7EA0FA89}" srcId="{DE669321-1CF3-473C-BB36-36FCD94DA8D6}" destId="{4D8DBB35-99F0-4C00-9C5E-DBBFC4A0D193}" srcOrd="1" destOrd="0" parTransId="{08D33B50-2257-4E2E-AE06-61723D619355}" sibTransId="{3F0400AF-C0E0-45C6-94B5-ACCE83A16D1F}"/>
    <dgm:cxn modelId="{28E982E6-E972-4011-B91B-7546B49C5FCF}" type="presOf" srcId="{19E9BC8F-DD46-41F6-AA1D-B6F0B89541B5}" destId="{261F4F63-B217-47EE-A0F6-DEADDD668A2A}" srcOrd="0" destOrd="6" presId="urn:microsoft.com/office/officeart/2009/3/layout/PlusandMinus"/>
    <dgm:cxn modelId="{34D19CAE-DE55-40CA-B5EF-F1A0D49BB911}" srcId="{DE669321-1CF3-473C-BB36-36FCD94DA8D6}" destId="{0E83B959-8142-4E57-88AA-8F90849D9306}" srcOrd="3" destOrd="0" parTransId="{64686E02-F089-43BA-B0FB-FCAE30F811E5}" sibTransId="{D8B44D9D-3A92-4B74-B658-F8D80C9411ED}"/>
    <dgm:cxn modelId="{8FB837F2-D927-418F-BE8C-77D594A05AA9}" type="presOf" srcId="{0E83B959-8142-4E57-88AA-8F90849D9306}" destId="{261F4F63-B217-47EE-A0F6-DEADDD668A2A}" srcOrd="0" destOrd="5" presId="urn:microsoft.com/office/officeart/2009/3/layout/PlusandMinus"/>
    <dgm:cxn modelId="{FCAD78D5-AE43-4317-8E77-9979CB9F8438}" type="presOf" srcId="{C88AF5C1-F49F-4A0D-914E-1990D1352842}" destId="{567FFDF9-1CAC-4DAC-A3D4-02F339A2F96F}" srcOrd="0" destOrd="2" presId="urn:microsoft.com/office/officeart/2009/3/layout/PlusandMinus"/>
    <dgm:cxn modelId="{B90EF17D-432E-4F71-AA5F-290A08B69C6F}" srcId="{A4A5ED52-9279-4030-89A0-A7D9E5DAF47A}" destId="{566BAFE3-9C50-48AA-B494-BC2AE3F47185}" srcOrd="0" destOrd="0" parTransId="{F676AAA6-4205-4423-A0DF-775CA9514D65}" sibTransId="{3455BA8B-FAEB-459E-8BC0-C8680BAFB095}"/>
    <dgm:cxn modelId="{1BCE65DF-C40C-438F-A67F-6A1D66EA8AE6}" type="presOf" srcId="{61C94664-6958-452E-AF63-251C4D657E31}" destId="{DB4B21A1-9670-49A7-A709-ECFD575EFEAE}" srcOrd="0" destOrd="0" presId="urn:microsoft.com/office/officeart/2009/3/layout/PlusandMinus"/>
    <dgm:cxn modelId="{79C5B2DD-3817-4F65-85FA-CD85666DD8CA}" type="presOf" srcId="{A4A5ED52-9279-4030-89A0-A7D9E5DAF47A}" destId="{567FFDF9-1CAC-4DAC-A3D4-02F339A2F96F}" srcOrd="0" destOrd="3" presId="urn:microsoft.com/office/officeart/2009/3/layout/PlusandMinus"/>
    <dgm:cxn modelId="{5B9FC7AF-1B0A-4C87-9041-546A9E3F2D1A}" type="presOf" srcId="{DAC88B39-5876-444A-AE96-01059F537B7D}" destId="{261F4F63-B217-47EE-A0F6-DEADDD668A2A}" srcOrd="0" destOrd="1" presId="urn:microsoft.com/office/officeart/2009/3/layout/PlusandMinus"/>
    <dgm:cxn modelId="{CEEFF866-BCCB-4217-90CF-1714F6CE959E}" type="presOf" srcId="{5F82C0C7-98B5-4D47-AC19-785E759C05C9}" destId="{567FFDF9-1CAC-4DAC-A3D4-02F339A2F96F}" srcOrd="0" destOrd="1" presId="urn:microsoft.com/office/officeart/2009/3/layout/PlusandMinus"/>
    <dgm:cxn modelId="{AA1F10E3-F42E-4C72-9D30-684367353152}" srcId="{DE669321-1CF3-473C-BB36-36FCD94DA8D6}" destId="{82BEB32B-1C7F-4834-87C3-955E7ED6B82C}" srcOrd="2" destOrd="0" parTransId="{7F45026D-CB83-4027-AAE4-C5C77B1C081A}" sibTransId="{F1BAF57D-DBB7-4A1F-9A07-CB6EC326A27E}"/>
    <dgm:cxn modelId="{31AFACF2-993B-4CDF-A0A3-A7178E438497}" type="presOf" srcId="{82BEB32B-1C7F-4834-87C3-955E7ED6B82C}" destId="{261F4F63-B217-47EE-A0F6-DEADDD668A2A}" srcOrd="0" destOrd="4" presId="urn:microsoft.com/office/officeart/2009/3/layout/PlusandMinus"/>
    <dgm:cxn modelId="{2B512784-AF97-4FCD-A0B5-8E5B44BAE938}" type="presOf" srcId="{566BAFE3-9C50-48AA-B494-BC2AE3F47185}" destId="{567FFDF9-1CAC-4DAC-A3D4-02F339A2F96F}" srcOrd="0" destOrd="4" presId="urn:microsoft.com/office/officeart/2009/3/layout/PlusandMinus"/>
    <dgm:cxn modelId="{7C224BB6-9A5F-46DC-BDEC-1690EDBBAFC6}" srcId="{DEBD9C63-7BB2-463E-9E8C-787C376BADC4}" destId="{A4A5ED52-9279-4030-89A0-A7D9E5DAF47A}" srcOrd="1" destOrd="0" parTransId="{C7C80BBC-A0D2-42CE-9C82-9E5A011B1476}" sibTransId="{0C40DCC5-E75F-4713-9734-FF0D04A73F49}"/>
    <dgm:cxn modelId="{A1CE33AC-9E13-4A4C-9DF1-DA1277252727}" srcId="{DE669321-1CF3-473C-BB36-36FCD94DA8D6}" destId="{19E9BC8F-DD46-41F6-AA1D-B6F0B89541B5}" srcOrd="4" destOrd="0" parTransId="{CCCA1B25-578E-419F-8A23-4B30F569F006}" sibTransId="{7E7063B1-310B-4315-9ED7-41CBEB0BA975}"/>
    <dgm:cxn modelId="{60E8A908-7F24-40C7-914B-F0655C5CB716}" type="presParOf" srcId="{DB4B21A1-9670-49A7-A709-ECFD575EFEAE}" destId="{7CF03B0E-A793-4F84-88AF-62666BEDFD05}" srcOrd="0" destOrd="0" presId="urn:microsoft.com/office/officeart/2009/3/layout/PlusandMinus"/>
    <dgm:cxn modelId="{3C338466-B89B-41F2-8E79-E95E87BBB735}" type="presParOf" srcId="{DB4B21A1-9670-49A7-A709-ECFD575EFEAE}" destId="{261F4F63-B217-47EE-A0F6-DEADDD668A2A}" srcOrd="1" destOrd="0" presId="urn:microsoft.com/office/officeart/2009/3/layout/PlusandMinus"/>
    <dgm:cxn modelId="{85DB9A2A-58A9-4356-A004-E7C3ECFB5755}" type="presParOf" srcId="{DB4B21A1-9670-49A7-A709-ECFD575EFEAE}" destId="{567FFDF9-1CAC-4DAC-A3D4-02F339A2F96F}" srcOrd="2" destOrd="0" presId="urn:microsoft.com/office/officeart/2009/3/layout/PlusandMinus"/>
    <dgm:cxn modelId="{B4780858-C6A1-483E-8F9F-EB7015375CDE}" type="presParOf" srcId="{DB4B21A1-9670-49A7-A709-ECFD575EFEAE}" destId="{6D8325A2-C2D1-4F23-86CC-FFD5730A6CA1}" srcOrd="3" destOrd="0" presId="urn:microsoft.com/office/officeart/2009/3/layout/PlusandMinus"/>
    <dgm:cxn modelId="{1ED5491F-E579-4B94-B3B7-F35792EB962F}" type="presParOf" srcId="{DB4B21A1-9670-49A7-A709-ECFD575EFEAE}" destId="{8BBAF604-921F-4C7D-92DE-599D1C21A6B4}" srcOrd="4" destOrd="0" presId="urn:microsoft.com/office/officeart/2009/3/layout/PlusandMinus"/>
    <dgm:cxn modelId="{6FE5C5AE-91DC-4E15-A827-711AB062ED69}" type="presParOf" srcId="{DB4B21A1-9670-49A7-A709-ECFD575EFEAE}" destId="{3185A37D-1C7F-4CD3-9BCC-5BC9ACFD8F3F}"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03B0E-A793-4F84-88AF-62666BEDFD05}">
      <dsp:nvSpPr>
        <dsp:cNvPr id="0" name=""/>
        <dsp:cNvSpPr/>
      </dsp:nvSpPr>
      <dsp:spPr>
        <a:xfrm>
          <a:off x="1237991" y="999057"/>
          <a:ext cx="9213662" cy="476156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F4F63-B217-47EE-A0F6-DEADDD668A2A}">
      <dsp:nvSpPr>
        <dsp:cNvPr id="0" name=""/>
        <dsp:cNvSpPr/>
      </dsp:nvSpPr>
      <dsp:spPr>
        <a:xfrm>
          <a:off x="1513342"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977900" rtl="0">
            <a:lnSpc>
              <a:spcPct val="90000"/>
            </a:lnSpc>
            <a:spcBef>
              <a:spcPct val="0"/>
            </a:spcBef>
            <a:spcAft>
              <a:spcPct val="35000"/>
            </a:spcAft>
          </a:pPr>
          <a:r>
            <a:rPr lang="en-US" sz="2200" kern="1200" smtClean="0">
              <a:latin typeface="Microsoft YaHei" panose="020B0503020204020204" pitchFamily="34" charset="-122"/>
              <a:ea typeface="Microsoft YaHei" panose="020B0503020204020204" pitchFamily="34" charset="-122"/>
            </a:rPr>
            <a:t>Strenghts</a:t>
          </a:r>
          <a:endParaRPr lang="en-US" sz="2200" kern="120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smtClean="0">
              <a:latin typeface="Microsoft YaHei" panose="020B0503020204020204" pitchFamily="34" charset="-122"/>
              <a:ea typeface="Microsoft YaHei" panose="020B0503020204020204" pitchFamily="34" charset="-122"/>
            </a:rPr>
            <a:t>High accuracy</a:t>
          </a:r>
          <a:endParaRPr lang="en-US" sz="1700" kern="120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Low inference time</a:t>
          </a:r>
          <a:endParaRPr lang="en-US" sz="1700" kern="1200" dirty="0">
            <a:latin typeface="Microsoft YaHei" panose="020B0503020204020204" pitchFamily="34" charset="-122"/>
            <a:ea typeface="Microsoft YaHei" panose="020B0503020204020204" pitchFamily="34" charset="-122"/>
          </a:endParaRPr>
        </a:p>
        <a:p>
          <a:pPr marL="342900" lvl="2" indent="-171450" algn="l" defTabSz="755650" rtl="0">
            <a:lnSpc>
              <a:spcPct val="90000"/>
            </a:lnSpc>
            <a:spcBef>
              <a:spcPct val="0"/>
            </a:spcBef>
            <a:spcAft>
              <a:spcPct val="15000"/>
            </a:spcAft>
            <a:buChar char="••"/>
          </a:pPr>
          <a:r>
            <a:rPr lang="en-US" sz="1700" kern="1200" smtClean="0">
              <a:latin typeface="Microsoft YaHei" panose="020B0503020204020204" pitchFamily="34" charset="-122"/>
              <a:ea typeface="Microsoft YaHei" panose="020B0503020204020204" pitchFamily="34" charset="-122"/>
            </a:rPr>
            <a:t>Online optimization is achievable</a:t>
          </a:r>
          <a:endParaRPr lang="en-US" sz="1700" kern="120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Tried on two different network configurations and it worked well</a:t>
          </a:r>
          <a:endParaRPr lang="en-US" sz="1700" kern="1200" dirty="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No routing policy assumption</a:t>
          </a:r>
          <a:endParaRPr lang="en-US" sz="1700" kern="1200" dirty="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Chance to find correct trade-off between inference time and loss (L)</a:t>
          </a:r>
          <a:endParaRPr lang="en-US" sz="1700" kern="1200" dirty="0">
            <a:latin typeface="Microsoft YaHei" panose="020B0503020204020204" pitchFamily="34" charset="-122"/>
            <a:ea typeface="Microsoft YaHei" panose="020B0503020204020204" pitchFamily="34" charset="-122"/>
          </a:endParaRPr>
        </a:p>
      </dsp:txBody>
      <dsp:txXfrm>
        <a:off x="1513342" y="1555928"/>
        <a:ext cx="4278528" cy="4073460"/>
      </dsp:txXfrm>
    </dsp:sp>
    <dsp:sp modelId="{567FFDF9-1CAC-4DAC-A3D4-02F339A2F96F}">
      <dsp:nvSpPr>
        <dsp:cNvPr id="0" name=""/>
        <dsp:cNvSpPr/>
      </dsp:nvSpPr>
      <dsp:spPr>
        <a:xfrm>
          <a:off x="5887184" y="1555928"/>
          <a:ext cx="4278528" cy="407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977900" rtl="0">
            <a:lnSpc>
              <a:spcPct val="90000"/>
            </a:lnSpc>
            <a:spcBef>
              <a:spcPct val="0"/>
            </a:spcBef>
            <a:spcAft>
              <a:spcPct val="35000"/>
            </a:spcAft>
          </a:pPr>
          <a:r>
            <a:rPr lang="en-US" sz="2200" kern="1200" smtClean="0">
              <a:latin typeface="Microsoft YaHei" panose="020B0503020204020204" pitchFamily="34" charset="-122"/>
              <a:ea typeface="Microsoft YaHei" panose="020B0503020204020204" pitchFamily="34" charset="-122"/>
            </a:rPr>
            <a:t>Falls</a:t>
          </a:r>
          <a:endParaRPr lang="en-US" sz="2200" kern="120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smtClean="0">
              <a:latin typeface="Microsoft YaHei" panose="020B0503020204020204" pitchFamily="34" charset="-122"/>
              <a:ea typeface="Microsoft YaHei" panose="020B0503020204020204" pitchFamily="34" charset="-122"/>
            </a:rPr>
            <a:t>Dependence on QoS measurements</a:t>
          </a:r>
          <a:endParaRPr lang="en-US" sz="1700" kern="1200">
            <a:latin typeface="Microsoft YaHei" panose="020B0503020204020204" pitchFamily="34" charset="-122"/>
            <a:ea typeface="Microsoft YaHei" panose="020B0503020204020204" pitchFamily="34" charset="-122"/>
          </a:endParaRPr>
        </a:p>
        <a:p>
          <a:pPr marL="342900" lvl="2" indent="-171450" algn="l" defTabSz="755650" rtl="0">
            <a:lnSpc>
              <a:spcPct val="90000"/>
            </a:lnSpc>
            <a:spcBef>
              <a:spcPct val="0"/>
            </a:spcBef>
            <a:spcAft>
              <a:spcPct val="15000"/>
            </a:spcAft>
            <a:buChar char="••"/>
          </a:pPr>
          <a:r>
            <a:rPr lang="en-US" sz="1700" kern="1200" smtClean="0">
              <a:latin typeface="Microsoft YaHei" panose="020B0503020204020204" pitchFamily="34" charset="-122"/>
              <a:ea typeface="Microsoft YaHei" panose="020B0503020204020204" pitchFamily="34" charset="-122"/>
            </a:rPr>
            <a:t>Required offline training</a:t>
          </a:r>
          <a:endParaRPr lang="en-US" sz="1700" kern="120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No prove that it does not depend on the network configuration</a:t>
          </a:r>
          <a:endParaRPr lang="en-US" sz="1700" kern="1200" dirty="0">
            <a:latin typeface="Microsoft YaHei" panose="020B0503020204020204" pitchFamily="34" charset="-122"/>
            <a:ea typeface="Microsoft YaHei" panose="020B0503020204020204" pitchFamily="34" charset="-122"/>
          </a:endParaRPr>
        </a:p>
        <a:p>
          <a:pPr marL="342900" lvl="2"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Intuition that a change of L is required if the network is improved</a:t>
          </a:r>
          <a:endParaRPr lang="en-US" sz="1700" kern="1200" dirty="0">
            <a:latin typeface="Microsoft YaHei" panose="020B0503020204020204" pitchFamily="34" charset="-122"/>
            <a:ea typeface="Microsoft YaHei" panose="020B0503020204020204" pitchFamily="34" charset="-122"/>
          </a:endParaRPr>
        </a:p>
        <a:p>
          <a:pPr marL="171450" lvl="1" indent="-171450" algn="l" defTabSz="755650" rtl="0">
            <a:lnSpc>
              <a:spcPct val="90000"/>
            </a:lnSpc>
            <a:spcBef>
              <a:spcPct val="0"/>
            </a:spcBef>
            <a:spcAft>
              <a:spcPct val="15000"/>
            </a:spcAft>
            <a:buChar char="••"/>
          </a:pPr>
          <a:r>
            <a:rPr lang="en-US" sz="1700" kern="1200" dirty="0" smtClean="0">
              <a:latin typeface="Microsoft YaHei" panose="020B0503020204020204" pitchFamily="34" charset="-122"/>
              <a:ea typeface="Microsoft YaHei" panose="020B0503020204020204" pitchFamily="34" charset="-122"/>
            </a:rPr>
            <a:t>Lack of online training means no adaptation to changes</a:t>
          </a:r>
          <a:endParaRPr lang="en-US" sz="1700" kern="1200" dirty="0">
            <a:latin typeface="Microsoft YaHei" panose="020B0503020204020204" pitchFamily="34" charset="-122"/>
            <a:ea typeface="Microsoft YaHei" panose="020B0503020204020204" pitchFamily="34" charset="-122"/>
          </a:endParaRPr>
        </a:p>
      </dsp:txBody>
      <dsp:txXfrm>
        <a:off x="5887184" y="1555928"/>
        <a:ext cx="4278528" cy="4073460"/>
      </dsp:txXfrm>
    </dsp:sp>
    <dsp:sp modelId="{6D8325A2-C2D1-4F23-86CC-FFD5730A6CA1}">
      <dsp:nvSpPr>
        <dsp:cNvPr id="0" name=""/>
        <dsp:cNvSpPr/>
      </dsp:nvSpPr>
      <dsp:spPr>
        <a:xfrm>
          <a:off x="284853" y="46163"/>
          <a:ext cx="1800370" cy="180037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AF604-921F-4C7D-92DE-599D1C21A6B4}">
      <dsp:nvSpPr>
        <dsp:cNvPr id="0" name=""/>
        <dsp:cNvSpPr/>
      </dsp:nvSpPr>
      <dsp:spPr>
        <a:xfrm>
          <a:off x="9180803" y="693620"/>
          <a:ext cx="1694466" cy="5806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5A37D-1C7F-4CD3-9BCC-5BC9ACFD8F3F}">
      <dsp:nvSpPr>
        <dsp:cNvPr id="0" name=""/>
        <dsp:cNvSpPr/>
      </dsp:nvSpPr>
      <dsp:spPr>
        <a:xfrm>
          <a:off x="5844822" y="1564638"/>
          <a:ext cx="1059" cy="3890546"/>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dirty="0">
              <a:ea typeface="华文细黑" pitchFamily="2" charset="-122"/>
            </a:endParaRPr>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ea typeface="华文细黑" pitchFamily="2" charset="-122"/>
              </a:rPr>
              <a:pPr>
                <a:defRPr/>
              </a:pPr>
              <a:t>2019/4/17</a:t>
            </a:fld>
            <a:endParaRPr lang="en-US" altLang="zh-CN" dirty="0">
              <a:ea typeface="华文细黑" pitchFamily="2" charset="-122"/>
            </a:endParaRPr>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dirty="0">
              <a:ea typeface="华文细黑" pitchFamily="2" charset="-122"/>
            </a:endParaRPr>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ea typeface="华文细黑" pitchFamily="2" charset="-122"/>
              </a:rPr>
              <a:pPr>
                <a:defRPr/>
              </a:pPr>
              <a:t>‹#›</a:t>
            </a:fld>
            <a:endParaRPr lang="en-US" altLang="zh-CN" dirty="0">
              <a:ea typeface="华文细黑" pitchFamily="2" charset="-122"/>
            </a:endParaRPr>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华文细黑" pitchFamily="2"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华文细黑" pitchFamily="2" charset="-122"/>
              </a:defRPr>
            </a:lvl1pPr>
          </a:lstStyle>
          <a:p>
            <a:fld id="{16319172-A2C3-4DB8-B99E-64AB55562A71}" type="datetimeFigureOut">
              <a:rPr lang="zh-CN" altLang="en-US" smtClean="0"/>
              <a:pPr/>
              <a:t>2019/4/17</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华文细黑"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华文细黑" pitchFamily="2" charset="-122"/>
              </a:defRPr>
            </a:lvl1pPr>
          </a:lstStyle>
          <a:p>
            <a:fld id="{359DA098-51FF-4231-A7B8-CBBF38C5D03E}" type="slidenum">
              <a:rPr lang="zh-CN" altLang="en-US" smtClean="0"/>
              <a:pPr/>
              <a:t>‹#›</a:t>
            </a:fld>
            <a:endParaRPr lang="zh-CN" altLang="en-US" dirty="0"/>
          </a:p>
        </p:txBody>
      </p:sp>
    </p:spTree>
    <p:extLst>
      <p:ext uri="{BB962C8B-B14F-4D97-AF65-F5344CB8AC3E}">
        <p14:creationId xmlns:p14="http://schemas.microsoft.com/office/powerpoint/2010/main" val="27670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细黑" pitchFamily="2" charset="-122"/>
        <a:cs typeface="+mn-cs"/>
      </a:defRPr>
    </a:lvl1pPr>
    <a:lvl2pPr marL="457200" algn="l" defTabSz="914400" rtl="0" eaLnBrk="1" latinLnBrk="0" hangingPunct="1">
      <a:defRPr sz="1200" kern="1200">
        <a:solidFill>
          <a:schemeClr val="tx1"/>
        </a:solidFill>
        <a:latin typeface="+mn-lt"/>
        <a:ea typeface="华文细黑" pitchFamily="2" charset="-122"/>
        <a:cs typeface="+mn-cs"/>
      </a:defRPr>
    </a:lvl2pPr>
    <a:lvl3pPr marL="914400" algn="l" defTabSz="914400" rtl="0" eaLnBrk="1" latinLnBrk="0" hangingPunct="1">
      <a:defRPr sz="1200" kern="1200">
        <a:solidFill>
          <a:schemeClr val="tx1"/>
        </a:solidFill>
        <a:latin typeface="+mn-lt"/>
        <a:ea typeface="华文细黑" pitchFamily="2" charset="-122"/>
        <a:cs typeface="+mn-cs"/>
      </a:defRPr>
    </a:lvl3pPr>
    <a:lvl4pPr marL="1371600" algn="l" defTabSz="914400" rtl="0" eaLnBrk="1" latinLnBrk="0" hangingPunct="1">
      <a:defRPr sz="1200" kern="1200">
        <a:solidFill>
          <a:schemeClr val="tx1"/>
        </a:solidFill>
        <a:latin typeface="+mn-lt"/>
        <a:ea typeface="华文细黑" pitchFamily="2" charset="-122"/>
        <a:cs typeface="+mn-cs"/>
      </a:defRPr>
    </a:lvl4pPr>
    <a:lvl5pPr marL="1828800" algn="l" defTabSz="914400" rtl="0" eaLnBrk="1" latinLnBrk="0" hangingPunct="1">
      <a:defRPr sz="1200" kern="1200">
        <a:solidFill>
          <a:schemeClr val="tx1"/>
        </a:solidFill>
        <a:latin typeface="+mn-lt"/>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371718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12</a:t>
            </a:fld>
            <a:endParaRPr lang="zh-CN" altLang="en-US" dirty="0"/>
          </a:p>
        </p:txBody>
      </p:sp>
    </p:spTree>
    <p:extLst>
      <p:ext uri="{BB962C8B-B14F-4D97-AF65-F5344CB8AC3E}">
        <p14:creationId xmlns:p14="http://schemas.microsoft.com/office/powerpoint/2010/main" val="370922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13</a:t>
            </a:fld>
            <a:endParaRPr lang="zh-CN" altLang="en-US" dirty="0"/>
          </a:p>
        </p:txBody>
      </p:sp>
    </p:spTree>
    <p:extLst>
      <p:ext uri="{BB962C8B-B14F-4D97-AF65-F5344CB8AC3E}">
        <p14:creationId xmlns:p14="http://schemas.microsoft.com/office/powerpoint/2010/main" val="3329976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14</a:t>
            </a:fld>
            <a:endParaRPr lang="zh-CN" altLang="en-US" dirty="0"/>
          </a:p>
        </p:txBody>
      </p:sp>
    </p:spTree>
    <p:extLst>
      <p:ext uri="{BB962C8B-B14F-4D97-AF65-F5344CB8AC3E}">
        <p14:creationId xmlns:p14="http://schemas.microsoft.com/office/powerpoint/2010/main" val="2346627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1968948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3</a:t>
            </a:fld>
            <a:endParaRPr lang="en-US" altLang="zh-CN">
              <a:solidFill>
                <a:srgbClr val="000000"/>
              </a:solidFill>
            </a:endParaRPr>
          </a:p>
        </p:txBody>
      </p:sp>
    </p:spTree>
    <p:extLst>
      <p:ext uri="{BB962C8B-B14F-4D97-AF65-F5344CB8AC3E}">
        <p14:creationId xmlns:p14="http://schemas.microsoft.com/office/powerpoint/2010/main" val="797682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53709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5</a:t>
            </a:fld>
            <a:endParaRPr lang="en-US" altLang="zh-CN">
              <a:solidFill>
                <a:srgbClr val="000000"/>
              </a:solidFill>
            </a:endParaRPr>
          </a:p>
        </p:txBody>
      </p:sp>
    </p:spTree>
    <p:extLst>
      <p:ext uri="{BB962C8B-B14F-4D97-AF65-F5344CB8AC3E}">
        <p14:creationId xmlns:p14="http://schemas.microsoft.com/office/powerpoint/2010/main" val="26209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6</a:t>
            </a:fld>
            <a:endParaRPr lang="en-US" altLang="zh-CN">
              <a:solidFill>
                <a:srgbClr val="000000"/>
              </a:solidFill>
            </a:endParaRPr>
          </a:p>
        </p:txBody>
      </p:sp>
    </p:spTree>
    <p:extLst>
      <p:ext uri="{BB962C8B-B14F-4D97-AF65-F5344CB8AC3E}">
        <p14:creationId xmlns:p14="http://schemas.microsoft.com/office/powerpoint/2010/main" val="103432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63D70D-6FF1-4F1F-A0A4-1EE113F7E7B7}" type="slidenum">
              <a:rPr lang="zh-CN" altLang="en-US" smtClean="0">
                <a:solidFill>
                  <a:srgbClr val="000000"/>
                </a:solidFill>
              </a:rPr>
              <a:pPr>
                <a:defRPr/>
              </a:pPr>
              <a:t>7</a:t>
            </a:fld>
            <a:endParaRPr lang="en-US" altLang="zh-CN">
              <a:solidFill>
                <a:srgbClr val="000000"/>
              </a:solidFill>
            </a:endParaRPr>
          </a:p>
        </p:txBody>
      </p:sp>
    </p:spTree>
    <p:extLst>
      <p:ext uri="{BB962C8B-B14F-4D97-AF65-F5344CB8AC3E}">
        <p14:creationId xmlns:p14="http://schemas.microsoft.com/office/powerpoint/2010/main" val="22800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8</a:t>
            </a:fld>
            <a:endParaRPr lang="zh-CN" altLang="en-US" dirty="0"/>
          </a:p>
        </p:txBody>
      </p:sp>
    </p:spTree>
    <p:extLst>
      <p:ext uri="{BB962C8B-B14F-4D97-AF65-F5344CB8AC3E}">
        <p14:creationId xmlns:p14="http://schemas.microsoft.com/office/powerpoint/2010/main" val="223594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A098-51FF-4231-A7B8-CBBF38C5D03E}" type="slidenum">
              <a:rPr lang="zh-CN" altLang="en-US" smtClean="0"/>
              <a:pPr/>
              <a:t>11</a:t>
            </a:fld>
            <a:endParaRPr lang="zh-CN" altLang="en-US" dirty="0"/>
          </a:p>
        </p:txBody>
      </p:sp>
    </p:spTree>
    <p:extLst>
      <p:ext uri="{BB962C8B-B14F-4D97-AF65-F5344CB8AC3E}">
        <p14:creationId xmlns:p14="http://schemas.microsoft.com/office/powerpoint/2010/main" val="3573507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4.xml"/><Relationship Id="rId4"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3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15.png" TargetMode="External"/><Relationship Id="rId2" Type="http://schemas.openxmlformats.org/officeDocument/2006/relationships/image" Target="../media/image30.png"/><Relationship Id="rId1" Type="http://schemas.openxmlformats.org/officeDocument/2006/relationships/slideMaster" Target="../slideMasters/slideMaster45.xml"/><Relationship Id="rId4" Type="http://schemas.openxmlformats.org/officeDocument/2006/relationships/image" Target="../media/image3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0.xml.rels><?xml version="1.0" encoding="UTF-8" standalone="yes"?>
<Relationships xmlns="http://schemas.openxmlformats.org/package/2006/relationships"><Relationship Id="rId2" Type="http://schemas.openxmlformats.org/officeDocument/2006/relationships/slideMaster" Target="../slideMasters/slideMaster48.xml"/><Relationship Id="rId1" Type="http://schemas.openxmlformats.org/officeDocument/2006/relationships/tags" Target="../tags/tag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4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274013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页脚占位符 4"/>
          <p:cNvSpPr>
            <a:spLocks noGrp="1"/>
          </p:cNvSpPr>
          <p:nvPr>
            <p:ph type="ftr" sz="quarter" idx="11"/>
          </p:nvPr>
        </p:nvSpPr>
        <p:spPr>
          <a:xfrm>
            <a:off x="4165600" y="6356354"/>
            <a:ext cx="3860800" cy="366182"/>
          </a:xfrm>
          <a:prstGeom prst="rect">
            <a:avLst/>
          </a:prstGeom>
        </p:spPr>
        <p:txBody>
          <a:bodyPr lIns="76782" tIns="38391" rIns="76782" bIns="38391"/>
          <a:lstStyle>
            <a:lvl1pPr algn="ctr" defTabSz="1023213">
              <a:defRPr sz="1300" smtClean="0">
                <a:solidFill>
                  <a:schemeClr val="bg1"/>
                </a:solidFill>
              </a:defRPr>
            </a:lvl1pPr>
          </a:lstStyle>
          <a:p>
            <a:pPr fontAlgn="auto">
              <a:spcBef>
                <a:spcPts val="0"/>
              </a:spcBef>
              <a:spcAft>
                <a:spcPts val="0"/>
              </a:spcAft>
              <a:defRPr/>
            </a:pPr>
            <a:fld id="{7E83D2DF-ABB5-4742-A213-67EFE6EEEDFB}" type="slidenum">
              <a:rPr lang="zh-CN" altLang="en-US" smtClean="0">
                <a:solidFill>
                  <a:prstClr val="white"/>
                </a:solidFill>
                <a:latin typeface="FrutigerNext LT Medium"/>
                <a:ea typeface="华文细黑"/>
              </a:rPr>
              <a:pPr fontAlgn="auto">
                <a:spcBef>
                  <a:spcPts val="0"/>
                </a:spcBef>
                <a:spcAft>
                  <a:spcPts val="0"/>
                </a:spcAft>
                <a:defRPr/>
              </a:pPr>
              <a:t>‹#›</a:t>
            </a:fld>
            <a:endParaRPr lang="zh-CN" altLang="en-US" dirty="0">
              <a:solidFill>
                <a:prstClr val="white"/>
              </a:solidFill>
              <a:latin typeface="FrutigerNext LT Medium"/>
              <a:ea typeface="华文细黑"/>
            </a:endParaRPr>
          </a:p>
        </p:txBody>
      </p:sp>
      <p:sp>
        <p:nvSpPr>
          <p:cNvPr id="4" name="日期占位符 3"/>
          <p:cNvSpPr>
            <a:spLocks noGrp="1"/>
          </p:cNvSpPr>
          <p:nvPr>
            <p:ph type="dt" sz="half" idx="2"/>
          </p:nvPr>
        </p:nvSpPr>
        <p:spPr>
          <a:xfrm>
            <a:off x="853065" y="6477787"/>
            <a:ext cx="3299228" cy="303433"/>
          </a:xfrm>
          <a:prstGeom prst="rect">
            <a:avLst/>
          </a:prstGeom>
        </p:spPr>
        <p:txBody>
          <a:bodyPr vert="horz" lIns="102379" tIns="51189" rIns="102379" bIns="51189" rtlCol="0" anchor="ctr"/>
          <a:lstStyle>
            <a:lvl1pPr marL="0" marR="0" indent="0" algn="l" defTabSz="1023343" rtl="0" eaLnBrk="1" fontAlgn="auto" latinLnBrk="0" hangingPunct="1">
              <a:lnSpc>
                <a:spcPct val="100000"/>
              </a:lnSpc>
              <a:spcBef>
                <a:spcPts val="0"/>
              </a:spcBef>
              <a:spcAft>
                <a:spcPts val="0"/>
              </a:spcAft>
              <a:buClrTx/>
              <a:buSzTx/>
              <a:buFontTx/>
              <a:buNone/>
              <a:tabLst/>
              <a:defRPr sz="1300">
                <a:solidFill>
                  <a:schemeClr val="bg1"/>
                </a:solidFill>
              </a:defRPr>
            </a:lvl1pPr>
          </a:lstStyle>
          <a:p>
            <a:r>
              <a:rPr lang="en-US" altLang="zh-CN" dirty="0" smtClean="0">
                <a:solidFill>
                  <a:srgbClr val="FFFFFF"/>
                </a:solidFill>
              </a:rPr>
              <a:t>ON2020 Workshop at OFC’17</a:t>
            </a:r>
            <a:endParaRPr lang="zh-CN" altLang="en-US" dirty="0">
              <a:solidFill>
                <a:srgbClr val="FFFFFF"/>
              </a:solidFill>
            </a:endParaRPr>
          </a:p>
        </p:txBody>
      </p:sp>
    </p:spTree>
    <p:extLst>
      <p:ext uri="{BB962C8B-B14F-4D97-AF65-F5344CB8AC3E}">
        <p14:creationId xmlns:p14="http://schemas.microsoft.com/office/powerpoint/2010/main" val="264321820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3" y="1600200"/>
            <a:ext cx="5288882"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5" y="1600200"/>
            <a:ext cx="5290696" cy="4525736"/>
          </a:xfrm>
        </p:spPr>
        <p:txBody>
          <a:bodyPr/>
          <a:lstStyle>
            <a:lvl1pPr>
              <a:defRPr sz="2798"/>
            </a:lvl1pPr>
            <a:lvl2pPr>
              <a:defRPr sz="2499"/>
            </a:lvl2pPr>
            <a:lvl3pPr>
              <a:defRPr sz="1999"/>
            </a:lvl3pPr>
            <a:lvl4pPr>
              <a:defRPr sz="1899"/>
            </a:lvl4pPr>
            <a:lvl5pPr>
              <a:defRPr sz="1899"/>
            </a:lvl5pPr>
            <a:lvl6pPr>
              <a:defRPr sz="1899"/>
            </a:lvl6pPr>
            <a:lvl7pPr>
              <a:defRPr sz="1899"/>
            </a:lvl7pPr>
            <a:lvl8pPr>
              <a:defRPr sz="1899"/>
            </a:lvl8pPr>
            <a:lvl9pPr>
              <a:defRPr sz="18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AFA37C2-E279-4796-A145-ABE19EEFC24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1703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1524887"/>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400">
                <a:solidFill>
                  <a:srgbClr val="FFFFFF"/>
                </a:solidFill>
                <a:latin typeface="FrutigerNext LT Regular" pitchFamily="34" charset="0"/>
                <a:ea typeface="MS PGothic" pitchFamily="34" charset="-128"/>
              </a:rPr>
              <a:t>www.huawei.com</a:t>
            </a:r>
          </a:p>
        </p:txBody>
      </p:sp>
      <p:sp>
        <p:nvSpPr>
          <p:cNvPr id="7" name="Rectangle 9"/>
          <p:cNvSpPr>
            <a:spLocks noChangeArrowheads="1"/>
          </p:cNvSpPr>
          <p:nvPr/>
        </p:nvSpPr>
        <p:spPr bwMode="auto">
          <a:xfrm>
            <a:off x="8752418" y="247651"/>
            <a:ext cx="2365431" cy="294490"/>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400" b="1">
                <a:solidFill>
                  <a:srgbClr val="CC3300"/>
                </a:solidFill>
                <a:latin typeface="Times New Roman" pitchFamily="18" charset="0"/>
                <a:ea typeface="MS PGothic" pitchFamily="34" charset="-128"/>
              </a:rPr>
              <a:t>Security Level:  Confidential</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sp>
        <p:nvSpPr>
          <p:cNvPr id="9" name="Rectangle 13"/>
          <p:cNvSpPr>
            <a:spLocks noChangeArrowheads="1"/>
          </p:cNvSpPr>
          <p:nvPr/>
        </p:nvSpPr>
        <p:spPr bwMode="auto">
          <a:xfrm>
            <a:off x="5602818" y="6202364"/>
            <a:ext cx="1662418"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526788" name="Rectangle 4"/>
          <p:cNvSpPr>
            <a:spLocks noGrp="1" noChangeArrowheads="1"/>
          </p:cNvSpPr>
          <p:nvPr>
            <p:ph type="ctrTitle" sz="quarter"/>
          </p:nvPr>
        </p:nvSpPr>
        <p:spPr>
          <a:xfrm>
            <a:off x="914401" y="1392240"/>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9"/>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FrutigerNext LT Regular"/>
              </a:defRPr>
            </a:lvl1pPr>
          </a:lstStyle>
          <a:p>
            <a:pPr>
              <a:defRPr/>
            </a:pPr>
            <a:endParaRPr lang="en-US" altLang="zh-CN"/>
          </a:p>
        </p:txBody>
      </p:sp>
    </p:spTree>
    <p:extLst>
      <p:ext uri="{BB962C8B-B14F-4D97-AF65-F5344CB8AC3E}">
        <p14:creationId xmlns:p14="http://schemas.microsoft.com/office/powerpoint/2010/main" val="36731104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20DB603-8EE7-4B9C-921F-210F337DCC77}" type="slidenum">
              <a:rPr lang="de-DE" altLang="zh-CN"/>
              <a:pPr>
                <a:defRPr/>
              </a:pPr>
              <a:t>‹#›</a:t>
            </a:fld>
            <a:endParaRPr lang="en-GB" altLang="zh-CN"/>
          </a:p>
        </p:txBody>
      </p:sp>
    </p:spTree>
    <p:extLst>
      <p:ext uri="{BB962C8B-B14F-4D97-AF65-F5344CB8AC3E}">
        <p14:creationId xmlns:p14="http://schemas.microsoft.com/office/powerpoint/2010/main" val="2514665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963084" y="4406902"/>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C72514D8-6F41-4EBA-A9CB-53F98F599ECD}" type="slidenum">
              <a:rPr lang="de-DE" altLang="zh-CN"/>
              <a:pPr>
                <a:defRPr/>
              </a:pPr>
              <a:t>‹#›</a:t>
            </a:fld>
            <a:endParaRPr lang="en-GB" altLang="zh-CN"/>
          </a:p>
        </p:txBody>
      </p:sp>
    </p:spTree>
    <p:extLst>
      <p:ext uri="{BB962C8B-B14F-4D97-AF65-F5344CB8AC3E}">
        <p14:creationId xmlns:p14="http://schemas.microsoft.com/office/powerpoint/2010/main" val="4472806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6"/>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0" y="955676"/>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703E309E-2D93-45F6-B64C-665974693371}" type="slidenum">
              <a:rPr lang="de-DE" altLang="zh-CN"/>
              <a:pPr>
                <a:defRPr/>
              </a:pPr>
              <a:t>‹#›</a:t>
            </a:fld>
            <a:endParaRPr lang="en-GB" altLang="zh-CN"/>
          </a:p>
        </p:txBody>
      </p:sp>
    </p:spTree>
    <p:extLst>
      <p:ext uri="{BB962C8B-B14F-4D97-AF65-F5344CB8AC3E}">
        <p14:creationId xmlns:p14="http://schemas.microsoft.com/office/powerpoint/2010/main" val="29738020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762089C-3BD0-4215-9806-7C82291E5077}" type="slidenum">
              <a:rPr lang="de-DE" altLang="zh-CN"/>
              <a:pPr>
                <a:defRPr/>
              </a:pPr>
              <a:t>‹#›</a:t>
            </a:fld>
            <a:endParaRPr lang="en-GB" altLang="zh-CN"/>
          </a:p>
        </p:txBody>
      </p:sp>
    </p:spTree>
    <p:extLst>
      <p:ext uri="{BB962C8B-B14F-4D97-AF65-F5344CB8AC3E}">
        <p14:creationId xmlns:p14="http://schemas.microsoft.com/office/powerpoint/2010/main" val="14286892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DB6EEDF4-356E-4BE8-99BA-E44DA1C397F2}" type="slidenum">
              <a:rPr lang="de-DE" altLang="zh-CN"/>
              <a:pPr>
                <a:defRPr/>
              </a:pPr>
              <a:t>‹#›</a:t>
            </a:fld>
            <a:endParaRPr lang="en-GB" altLang="zh-CN"/>
          </a:p>
        </p:txBody>
      </p:sp>
    </p:spTree>
    <p:extLst>
      <p:ext uri="{BB962C8B-B14F-4D97-AF65-F5344CB8AC3E}">
        <p14:creationId xmlns:p14="http://schemas.microsoft.com/office/powerpoint/2010/main" val="159244848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3"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0D742CB9-A2C5-408A-9670-74905CAD022F}" type="slidenum">
              <a:rPr lang="de-DE" altLang="zh-CN"/>
              <a:pPr>
                <a:defRPr/>
              </a:pPr>
              <a:t>‹#›</a:t>
            </a:fld>
            <a:endParaRPr lang="en-GB" altLang="zh-CN"/>
          </a:p>
        </p:txBody>
      </p:sp>
    </p:spTree>
    <p:extLst>
      <p:ext uri="{BB962C8B-B14F-4D97-AF65-F5344CB8AC3E}">
        <p14:creationId xmlns:p14="http://schemas.microsoft.com/office/powerpoint/2010/main" val="30795676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609603" y="273050"/>
            <a:ext cx="4011084"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285651-1A3F-4792-9778-65829E70BD79}" type="slidenum">
              <a:rPr lang="de-DE" altLang="zh-CN"/>
              <a:pPr>
                <a:defRPr/>
              </a:pPr>
              <a:t>‹#›</a:t>
            </a:fld>
            <a:endParaRPr lang="en-GB" altLang="zh-CN"/>
          </a:p>
        </p:txBody>
      </p:sp>
    </p:spTree>
    <p:extLst>
      <p:ext uri="{BB962C8B-B14F-4D97-AF65-F5344CB8AC3E}">
        <p14:creationId xmlns:p14="http://schemas.microsoft.com/office/powerpoint/2010/main" val="11789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4" y="274642"/>
            <a:ext cx="10752667"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7063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Line 146"/>
          <p:cNvSpPr>
            <a:spLocks noChangeShapeType="1"/>
          </p:cNvSpPr>
          <p:nvPr userDrawn="1"/>
        </p:nvSpPr>
        <p:spPr bwMode="auto">
          <a:xfrm flipV="1">
            <a:off x="334433" y="90805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4383915-B70D-4BEA-9AD8-769CA8F7EDF4}" type="slidenum">
              <a:rPr lang="de-DE" altLang="zh-CN"/>
              <a:pPr>
                <a:defRPr/>
              </a:pPr>
              <a:t>‹#›</a:t>
            </a:fld>
            <a:endParaRPr lang="en-GB" altLang="zh-CN"/>
          </a:p>
        </p:txBody>
      </p:sp>
    </p:spTree>
    <p:extLst>
      <p:ext uri="{BB962C8B-B14F-4D97-AF65-F5344CB8AC3E}">
        <p14:creationId xmlns:p14="http://schemas.microsoft.com/office/powerpoint/2010/main" val="20480644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B9FCE381-F2FE-4B8A-B5E0-10A6BA2787F9}" type="slidenum">
              <a:rPr lang="de-DE" altLang="zh-CN"/>
              <a:pPr>
                <a:defRPr/>
              </a:pPr>
              <a:t>‹#›</a:t>
            </a:fld>
            <a:endParaRPr lang="en-GB" altLang="zh-CN"/>
          </a:p>
        </p:txBody>
      </p:sp>
    </p:spTree>
    <p:extLst>
      <p:ext uri="{BB962C8B-B14F-4D97-AF65-F5344CB8AC3E}">
        <p14:creationId xmlns:p14="http://schemas.microsoft.com/office/powerpoint/2010/main" val="3015563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7"/>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7"/>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4D7DBF57-9DDC-4D6E-A135-85722C19ED10}" type="slidenum">
              <a:rPr lang="de-DE" altLang="zh-CN"/>
              <a:pPr>
                <a:defRPr/>
              </a:pPr>
              <a:t>‹#›</a:t>
            </a:fld>
            <a:endParaRPr lang="en-GB" altLang="zh-CN"/>
          </a:p>
        </p:txBody>
      </p:sp>
    </p:spTree>
    <p:extLst>
      <p:ext uri="{BB962C8B-B14F-4D97-AF65-F5344CB8AC3E}">
        <p14:creationId xmlns:p14="http://schemas.microsoft.com/office/powerpoint/2010/main" val="13693992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4" name="Line 146"/>
          <p:cNvSpPr>
            <a:spLocks noChangeShapeType="1"/>
          </p:cNvSpPr>
          <p:nvPr userDrawn="1"/>
        </p:nvSpPr>
        <p:spPr bwMode="auto">
          <a:xfrm flipV="1">
            <a:off x="334433" y="889000"/>
            <a:ext cx="11618384" cy="0"/>
          </a:xfrm>
          <a:prstGeom prst="line">
            <a:avLst/>
          </a:prstGeom>
          <a:noFill/>
          <a:ln w="38100">
            <a:solidFill>
              <a:srgbClr val="990000"/>
            </a:solidFill>
            <a:round/>
            <a:headEnd/>
            <a:tailEnd/>
          </a:ln>
        </p:spPr>
        <p:txBody>
          <a:bodyPr/>
          <a:lstStyle/>
          <a:p>
            <a:pPr eaLnBrk="0" hangingPunct="0">
              <a:defRPr/>
            </a:pPr>
            <a:endParaRPr lang="zh-CN" altLang="en-US" sz="1200">
              <a:solidFill>
                <a:srgbClr val="FFFFFF"/>
              </a:solidFill>
              <a:latin typeface="FrutigerNext LT Regular" pitchFamily="34" charset="0"/>
              <a:ea typeface="MS PGothic" pitchFamily="34" charset="-128"/>
            </a:endParaRPr>
          </a:p>
        </p:txBody>
      </p:sp>
      <p:sp>
        <p:nvSpPr>
          <p:cNvPr id="2" name="标题 1"/>
          <p:cNvSpPr>
            <a:spLocks noGrp="1"/>
          </p:cNvSpPr>
          <p:nvPr>
            <p:ph type="title"/>
          </p:nvPr>
        </p:nvSpPr>
        <p:spPr>
          <a:xfrm>
            <a:off x="869951" y="384176"/>
            <a:ext cx="10564283" cy="46513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6"/>
            <a:ext cx="10572749" cy="5210175"/>
          </a:xfrm>
        </p:spPr>
        <p:txBody>
          <a:bodyPr/>
          <a:lstStyle/>
          <a:p>
            <a:pPr lvl="0"/>
            <a:endParaRPr lang="zh-CN" altLang="en-US" noProof="0" smtClean="0"/>
          </a:p>
        </p:txBody>
      </p:sp>
      <p:sp>
        <p:nvSpPr>
          <p:cNvPr id="5" name="Rectangle 5"/>
          <p:cNvSpPr>
            <a:spLocks noGrp="1" noChangeArrowheads="1"/>
          </p:cNvSpPr>
          <p:nvPr>
            <p:ph type="dt" sz="half" idx="10"/>
          </p:nvPr>
        </p:nvSpPr>
        <p:spPr/>
        <p:txBody>
          <a:bodyPr/>
          <a:lstStyle>
            <a:lvl1pPr>
              <a:defRPr>
                <a:latin typeface="FrutigerNext LT Regular" pitchFamily="34" charset="0"/>
              </a:defRPr>
            </a:lvl1pPr>
          </a:lstStyle>
          <a:p>
            <a:pPr>
              <a:defRPr/>
            </a:pPr>
            <a:r>
              <a:rPr lang="de-DE" altLang="zh-CN"/>
              <a:t>Page </a:t>
            </a:r>
            <a:fld id="{A1E19FFE-910D-4B65-B388-CE5967EF2CED}" type="slidenum">
              <a:rPr lang="de-DE" altLang="zh-CN"/>
              <a:pPr>
                <a:defRPr/>
              </a:pPr>
              <a:t>‹#›</a:t>
            </a:fld>
            <a:endParaRPr lang="en-GB" altLang="zh-CN"/>
          </a:p>
        </p:txBody>
      </p:sp>
    </p:spTree>
    <p:extLst>
      <p:ext uri="{BB962C8B-B14F-4D97-AF65-F5344CB8AC3E}">
        <p14:creationId xmlns:p14="http://schemas.microsoft.com/office/powerpoint/2010/main" val="2620692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786275489"/>
      </p:ext>
    </p:extLst>
  </p:cSld>
  <p:clrMapOvr>
    <a:masterClrMapping/>
  </p:clrMapOvr>
  <p:transition>
    <p:cover dir="d"/>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665362682"/>
      </p:ext>
    </p:extLst>
  </p:cSld>
  <p:clrMapOvr>
    <a:masterClrMapping/>
  </p:clrMapOvr>
  <p:transition>
    <p:cover dir="d"/>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4/17/2019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1074855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5" y="5589595"/>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4" y="6207130"/>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0"/>
            <a:ext cx="1788082" cy="353854"/>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FFFFFF"/>
                </a:solidFill>
                <a:latin typeface="FrutigerNext LT Regular"/>
                <a:ea typeface="ＭＳ Ｐゴシック" pitchFamily="34" charset="-128"/>
              </a:rPr>
              <a:t>www.huawei.com</a:t>
            </a:r>
          </a:p>
        </p:txBody>
      </p:sp>
      <p:sp>
        <p:nvSpPr>
          <p:cNvPr id="8" name="Rectangle 23"/>
          <p:cNvSpPr>
            <a:spLocks noChangeArrowheads="1"/>
          </p:cNvSpPr>
          <p:nvPr/>
        </p:nvSpPr>
        <p:spPr bwMode="auto">
          <a:xfrm>
            <a:off x="5312843" y="6207140"/>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0" y="247663"/>
            <a:ext cx="1901534" cy="399970"/>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900" b="1" dirty="0">
                <a:solidFill>
                  <a:srgbClr val="666666"/>
                </a:solidFill>
                <a:latin typeface="FrutigerNext LT Regular"/>
                <a:ea typeface="ＭＳ Ｐゴシック" pitchFamily="34" charset="-128"/>
              </a:rPr>
              <a:t>Security Level:</a:t>
            </a:r>
            <a:r>
              <a:rPr lang="zh-CN" altLang="en-US" sz="1900" b="1" dirty="0">
                <a:solidFill>
                  <a:srgbClr val="666666"/>
                </a:solidFill>
                <a:latin typeface="FrutigerNext LT Regular"/>
                <a:ea typeface="ＭＳ Ｐゴシック" pitchFamily="34" charset="-128"/>
              </a:rPr>
              <a:t> </a:t>
            </a:r>
          </a:p>
        </p:txBody>
      </p:sp>
      <p:sp>
        <p:nvSpPr>
          <p:cNvPr id="10" name="Text Box 66"/>
          <p:cNvSpPr txBox="1">
            <a:spLocks noChangeArrowheads="1"/>
          </p:cNvSpPr>
          <p:nvPr/>
        </p:nvSpPr>
        <p:spPr bwMode="auto">
          <a:xfrm>
            <a:off x="-2624666" y="1322397"/>
            <a:ext cx="2624667" cy="5128252"/>
          </a:xfrm>
          <a:prstGeom prst="rect">
            <a:avLst/>
          </a:prstGeom>
          <a:noFill/>
          <a:ln w="9525" algn="ctr">
            <a:noFill/>
            <a:miter lim="800000"/>
            <a:headEnd/>
            <a:tailEnd/>
          </a:ln>
          <a:effectLst/>
        </p:spPr>
        <p:txBody>
          <a:bodyPr lIns="106607" tIns="53303" rIns="106607" bIns="53303">
            <a:spAutoFit/>
          </a:bodyPr>
          <a:lstStyle/>
          <a:p>
            <a:pPr algn="r" defTabSz="1066472" eaLnBrk="0" hangingPunct="0">
              <a:lnSpc>
                <a:spcPct val="125000"/>
              </a:lnSpc>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:40-47pt  </a:t>
            </a:r>
          </a:p>
          <a:p>
            <a:pPr algn="r" defTabSz="1066472" eaLnBrk="0" hangingPunct="0">
              <a:lnSpc>
                <a:spcPct val="125000"/>
              </a:lnSpc>
              <a:defRPr/>
            </a:pP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:26-30pt</a:t>
            </a: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内部使用字体 </a:t>
            </a:r>
            <a:r>
              <a:rPr lang="en-US" altLang="zh-CN" sz="1500" dirty="0">
                <a:solidFill>
                  <a:srgbClr val="FFFFFF"/>
                </a:solidFill>
                <a:latin typeface="Arial" charset="0"/>
                <a:ea typeface="华文细黑"/>
              </a:rPr>
              <a:t>:</a:t>
            </a:r>
          </a:p>
          <a:p>
            <a:pPr algn="r" defTabSz="1066472" eaLnBrk="0" hangingPunct="0">
              <a:lnSpc>
                <a:spcPct val="125000"/>
              </a:lnSpc>
              <a:defRPr/>
            </a:pPr>
            <a:r>
              <a:rPr lang="en-US" altLang="zh-CN" sz="1500" dirty="0" err="1">
                <a:solidFill>
                  <a:srgbClr val="FFFFFF"/>
                </a:solidFill>
                <a:latin typeface="Arial" charset="0"/>
                <a:ea typeface="华文细黑"/>
              </a:rPr>
              <a:t>FrutigerNext</a:t>
            </a:r>
            <a:r>
              <a:rPr lang="en-US" altLang="zh-CN" sz="1500" dirty="0">
                <a:solidFill>
                  <a:srgbClr val="FFFFFF"/>
                </a:solidFill>
                <a:latin typeface="Arial" charset="0"/>
                <a:ea typeface="华文细黑"/>
              </a:rPr>
              <a:t> LT Medium</a:t>
            </a:r>
          </a:p>
          <a:p>
            <a:pPr algn="r" defTabSz="1066472" eaLnBrk="0" hangingPunct="0">
              <a:lnSpc>
                <a:spcPct val="125000"/>
              </a:lnSpc>
              <a:defRPr/>
            </a:pPr>
            <a:r>
              <a:rPr lang="zh-CN" altLang="en-US" sz="1500" dirty="0">
                <a:solidFill>
                  <a:srgbClr val="FFFFFF"/>
                </a:solidFill>
                <a:latin typeface="Arial" charset="0"/>
                <a:ea typeface="华文细黑"/>
              </a:rPr>
              <a:t>外部使用字体 </a:t>
            </a:r>
            <a:r>
              <a:rPr lang="en-US" altLang="zh-CN" sz="1500" dirty="0">
                <a:solidFill>
                  <a:srgbClr val="FFFFFF"/>
                </a:solidFill>
                <a:latin typeface="Arial" charset="0"/>
                <a:ea typeface="华文细黑"/>
              </a:rPr>
              <a:t>: Arial</a:t>
            </a: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:35-47pt</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eaLnBrk="0" hangingPunct="0">
              <a:lnSpc>
                <a:spcPct val="125000"/>
              </a:lnSpc>
              <a:defRPr/>
            </a:pPr>
            <a:r>
              <a:rPr lang="en-US" altLang="zh-CN" sz="1500" dirty="0">
                <a:solidFill>
                  <a:srgbClr val="FFFFFF"/>
                </a:solidFill>
                <a:latin typeface="Arial" charset="0"/>
                <a:ea typeface="华文细黑"/>
              </a:rPr>
              <a:t>  </a:t>
            </a:r>
            <a:r>
              <a:rPr lang="zh-CN" altLang="en-US" sz="1500" dirty="0">
                <a:solidFill>
                  <a:srgbClr val="FFFFFF"/>
                </a:solidFill>
                <a:latin typeface="Arial" charset="0"/>
                <a:ea typeface="华文细黑"/>
              </a:rPr>
              <a:t>副标题</a:t>
            </a:r>
            <a:r>
              <a:rPr lang="en-US" altLang="zh-CN" sz="1500" dirty="0">
                <a:solidFill>
                  <a:srgbClr val="FFFFFF"/>
                </a:solidFill>
                <a:latin typeface="Arial" charset="0"/>
                <a:ea typeface="华文细黑"/>
              </a:rPr>
              <a:t>:24-28pt</a:t>
            </a:r>
            <a:endParaRPr lang="zh-CN" altLang="en-US" sz="1500" dirty="0">
              <a:solidFill>
                <a:srgbClr val="FFFFFF"/>
              </a:solidFill>
              <a:latin typeface="Arial" charset="0"/>
              <a:ea typeface="华文细黑"/>
            </a:endParaRPr>
          </a:p>
          <a:p>
            <a:pPr algn="r" defTabSz="1066472" eaLnBrk="0" hangingPunct="0">
              <a:lnSpc>
                <a:spcPct val="125000"/>
              </a:lnSpc>
              <a:defRPr/>
            </a:pPr>
            <a:r>
              <a:rPr lang="zh-CN" altLang="en-US" sz="1500" dirty="0">
                <a:solidFill>
                  <a:srgbClr val="FFFFFF"/>
                </a:solidFill>
                <a:latin typeface="Arial" charset="0"/>
                <a:ea typeface="华文细黑"/>
              </a:rPr>
              <a:t>字体颜色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反白</a:t>
            </a:r>
          </a:p>
          <a:p>
            <a:pPr algn="r" defTabSz="1066472" eaLnBrk="0" hangingPunct="0">
              <a:lnSpc>
                <a:spcPct val="125000"/>
              </a:lnSpc>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a:t>
            </a: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defRPr/>
            </a:pPr>
            <a:endParaRPr lang="zh-CN" altLang="en-US" sz="1500" dirty="0">
              <a:solidFill>
                <a:srgbClr val="FFFFFF"/>
              </a:solidFill>
              <a:latin typeface="Arial" charset="0"/>
              <a:ea typeface="华文细黑"/>
            </a:endParaRPr>
          </a:p>
          <a:p>
            <a:pPr algn="r" defTabSz="1066472" eaLnBrk="0" hangingPunct="0">
              <a:lnSpc>
                <a:spcPct val="125000"/>
              </a:lnSpc>
              <a:spcBef>
                <a:spcPct val="50000"/>
              </a:spcBef>
              <a:defRPr/>
            </a:pPr>
            <a:endParaRPr lang="zh-CN" altLang="en-US" sz="1500" dirty="0">
              <a:solidFill>
                <a:srgbClr val="000000"/>
              </a:solidFill>
              <a:latin typeface="Arial" charset="0"/>
              <a:ea typeface="华文细黑"/>
            </a:endParaRPr>
          </a:p>
        </p:txBody>
      </p:sp>
      <p:sp>
        <p:nvSpPr>
          <p:cNvPr id="44047" name="Rectangle 15"/>
          <p:cNvSpPr>
            <a:spLocks noGrp="1" noChangeArrowheads="1"/>
          </p:cNvSpPr>
          <p:nvPr>
            <p:ph type="ctrTitle" sz="quarter"/>
          </p:nvPr>
        </p:nvSpPr>
        <p:spPr>
          <a:xfrm>
            <a:off x="848801" y="1392247"/>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79955" tIns="39978" rIns="79955" bIns="39978"/>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5" y="282580"/>
            <a:ext cx="2844800" cy="474663"/>
          </a:xfrm>
          <a:prstGeom prst="rect">
            <a:avLst/>
          </a:prstGeom>
        </p:spPr>
        <p:txBody>
          <a:bodyPr lIns="79955" tIns="39978" rIns="79955" bIns="39978"/>
          <a:lstStyle>
            <a:lvl1pPr defTabSz="1219110">
              <a:lnSpc>
                <a:spcPct val="100000"/>
              </a:lnSpc>
              <a:defRPr>
                <a:latin typeface="FrutigerNext LT Regular" pitchFamily="34" charset="0"/>
              </a:defRPr>
            </a:lvl1pPr>
          </a:lstStyle>
          <a:p>
            <a:pPr>
              <a:defRPr/>
            </a:pPr>
            <a:fld id="{2522D767-7E6B-48B7-8E05-3A254CFFB1AF}" type="datetime1">
              <a:rPr lang="zh-CN" altLang="en-US" smtClean="0">
                <a:solidFill>
                  <a:srgbClr val="000000"/>
                </a:solidFill>
                <a:ea typeface="宋体" charset="-122"/>
              </a:rPr>
              <a:pPr>
                <a:defRPr/>
              </a:pPr>
              <a:t>2019/4/17</a:t>
            </a:fld>
            <a:endParaRPr lang="en-US" altLang="zh-CN" dirty="0">
              <a:solidFill>
                <a:srgbClr val="000000"/>
              </a:solidFill>
              <a:ea typeface="宋体" charset="-122"/>
            </a:endParaRPr>
          </a:p>
        </p:txBody>
      </p:sp>
    </p:spTree>
    <p:extLst>
      <p:ext uri="{BB962C8B-B14F-4D97-AF65-F5344CB8AC3E}">
        <p14:creationId xmlns:p14="http://schemas.microsoft.com/office/powerpoint/2010/main" val="9268868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007441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91332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61236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3"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3"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9092552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2"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70822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82"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82" y="3814784"/>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4566553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8"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6" y="1641663"/>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6" y="3805823"/>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91" y="6489706"/>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defTabSz="1219110">
              <a:defRPr/>
            </a:pPr>
            <a:fld id="{F0C15A8E-4357-4E66-BD7B-5405187E651A}" type="slidenum">
              <a:rPr lang="de-DE" altLang="zh-CN" sz="1600" smtClean="0"/>
              <a:pPr defTabSz="1219110">
                <a:defRPr/>
              </a:pPr>
              <a:t>‹#›</a:t>
            </a:fld>
            <a:r>
              <a:rPr lang="de-DE" altLang="zh-CN" sz="1600" dirty="0" smtClean="0"/>
              <a:t>/28</a:t>
            </a:r>
            <a:endParaRPr lang="en-GB" altLang="zh-CN" sz="1600" dirty="0"/>
          </a:p>
        </p:txBody>
      </p:sp>
    </p:spTree>
    <p:extLst>
      <p:ext uri="{BB962C8B-B14F-4D97-AF65-F5344CB8AC3E}">
        <p14:creationId xmlns:p14="http://schemas.microsoft.com/office/powerpoint/2010/main" val="50585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a:xfrm>
            <a:off x="8501717" y="6509467"/>
            <a:ext cx="2796537" cy="456595"/>
          </a:xfrm>
          <a:prstGeom prst="rect">
            <a:avLst/>
          </a:prstGeom>
        </p:spPr>
        <p:txBody>
          <a:bodyPr lIns="91290" tIns="45650" rIns="91290" bIns="45650"/>
          <a:lstStyle>
            <a:lvl1pPr defTabSz="1219110">
              <a:buNone/>
              <a:defRPr/>
            </a:lvl1pPr>
          </a:lstStyle>
          <a:p>
            <a:r>
              <a:rPr lang="de-DE" dirty="0" smtClean="0">
                <a:solidFill>
                  <a:srgbClr val="000000"/>
                </a:solidFill>
                <a:ea typeface="宋体" charset="-122"/>
              </a:rPr>
              <a:t>Page </a:t>
            </a:r>
            <a:fld id="{D50C8DE0-EAD2-480F-A295-0CDA3977B25E}" type="slidenum">
              <a:rPr lang="de-DE" smtClean="0">
                <a:solidFill>
                  <a:srgbClr val="000000"/>
                </a:solidFill>
                <a:ea typeface="宋体" charset="-122"/>
              </a:rPr>
              <a:pPr/>
              <a:t>‹#›</a:t>
            </a:fld>
            <a:endParaRPr lang="en-GB" dirty="0">
              <a:solidFill>
                <a:srgbClr val="000000"/>
              </a:solidFill>
              <a:ea typeface="宋体" charset="-122"/>
            </a:endParaRPr>
          </a:p>
        </p:txBody>
      </p:sp>
    </p:spTree>
    <p:extLst>
      <p:ext uri="{BB962C8B-B14F-4D97-AF65-F5344CB8AC3E}">
        <p14:creationId xmlns:p14="http://schemas.microsoft.com/office/powerpoint/2010/main" val="198026606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79554" name="Picture 2" descr="Logo"/>
          <p:cNvPicPr preferRelativeResize="0">
            <a:picLocks noChangeArrowheads="1"/>
          </p:cNvPicPr>
          <p:nvPr/>
        </p:nvPicPr>
        <p:blipFill>
          <a:blip r:embed="rId2" cstate="print"/>
          <a:srcRect/>
          <a:stretch>
            <a:fillRect/>
          </a:stretch>
        </p:blipFill>
        <p:spPr bwMode="auto">
          <a:xfrm>
            <a:off x="10011834" y="5589596"/>
            <a:ext cx="1018117" cy="763587"/>
          </a:xfrm>
          <a:prstGeom prst="rect">
            <a:avLst/>
          </a:prstGeom>
          <a:noFill/>
          <a:ln w="9525">
            <a:noFill/>
            <a:miter lim="800000"/>
            <a:headEnd/>
            <a:tailEnd/>
          </a:ln>
        </p:spPr>
      </p:pic>
      <p:pic>
        <p:nvPicPr>
          <p:cNvPr id="279555" name="Picture 3" descr="2"/>
          <p:cNvPicPr>
            <a:picLocks noChangeAspect="1" noChangeArrowheads="1"/>
          </p:cNvPicPr>
          <p:nvPr/>
        </p:nvPicPr>
        <p:blipFill>
          <a:blip r:embed="rId3" cstate="print"/>
          <a:srcRect/>
          <a:stretch>
            <a:fillRect/>
          </a:stretch>
        </p:blipFill>
        <p:spPr bwMode="auto">
          <a:xfrm>
            <a:off x="0" y="782637"/>
            <a:ext cx="12192000" cy="3810000"/>
          </a:xfrm>
          <a:prstGeom prst="rect">
            <a:avLst/>
          </a:prstGeom>
          <a:noFill/>
        </p:spPr>
      </p:pic>
      <p:sp>
        <p:nvSpPr>
          <p:cNvPr id="279556" name="Rectangle 4"/>
          <p:cNvSpPr>
            <a:spLocks noGrp="1" noChangeArrowheads="1"/>
          </p:cNvSpPr>
          <p:nvPr>
            <p:ph type="ctrTitle" sz="quarter"/>
          </p:nvPr>
        </p:nvSpPr>
        <p:spPr>
          <a:xfrm>
            <a:off x="814921" y="1341454"/>
            <a:ext cx="7105650" cy="1655761"/>
          </a:xfrm>
        </p:spPr>
        <p:txBody>
          <a:bodyPr/>
          <a:lstStyle>
            <a:lvl1pPr>
              <a:defRPr sz="4800" b="0">
                <a:solidFill>
                  <a:schemeClr val="bg1"/>
                </a:solidFill>
              </a:defRPr>
            </a:lvl1pPr>
          </a:lstStyle>
          <a:p>
            <a:r>
              <a:rPr lang="zh-CN" altLang="en-US" dirty="0"/>
              <a:t>单击此处编辑母版标题样式</a:t>
            </a:r>
          </a:p>
        </p:txBody>
      </p:sp>
      <p:sp>
        <p:nvSpPr>
          <p:cNvPr id="279557" name="Rectangle 5"/>
          <p:cNvSpPr>
            <a:spLocks noGrp="1" noChangeArrowheads="1"/>
          </p:cNvSpPr>
          <p:nvPr>
            <p:ph type="subTitle" sz="quarter" idx="1"/>
          </p:nvPr>
        </p:nvSpPr>
        <p:spPr>
          <a:xfrm>
            <a:off x="814921" y="3141678"/>
            <a:ext cx="7105650" cy="792161"/>
          </a:xfrm>
        </p:spPr>
        <p:txBody>
          <a:bodyPr lIns="71488" tIns="35742" rIns="71488" bIns="35742" anchor="ctr"/>
          <a:lstStyle>
            <a:lvl1pPr marL="0" indent="0">
              <a:lnSpc>
                <a:spcPct val="100000"/>
              </a:lnSpc>
              <a:buFont typeface="Wingdings" pitchFamily="2" charset="2"/>
              <a:buNone/>
              <a:defRPr sz="3300">
                <a:solidFill>
                  <a:schemeClr val="bg1"/>
                </a:solidFill>
                <a:latin typeface="华文细黑" pitchFamily="2" charset="-122"/>
              </a:defRPr>
            </a:lvl1pPr>
          </a:lstStyle>
          <a:p>
            <a:r>
              <a:rPr lang="zh-CN" altLang="en-US" dirty="0"/>
              <a:t>单击此处编辑母版副标题样式</a:t>
            </a:r>
          </a:p>
        </p:txBody>
      </p:sp>
      <p:sp>
        <p:nvSpPr>
          <p:cNvPr id="279558" name="Text Box 6"/>
          <p:cNvSpPr txBox="1">
            <a:spLocks noChangeArrowheads="1"/>
          </p:cNvSpPr>
          <p:nvPr/>
        </p:nvSpPr>
        <p:spPr bwMode="auto">
          <a:xfrm>
            <a:off x="869956" y="6207128"/>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sp>
        <p:nvSpPr>
          <p:cNvPr id="279559" name="Text Box 7"/>
          <p:cNvSpPr txBox="1">
            <a:spLocks noChangeArrowheads="1"/>
          </p:cNvSpPr>
          <p:nvPr/>
        </p:nvSpPr>
        <p:spPr bwMode="auto">
          <a:xfrm>
            <a:off x="9632956" y="4094167"/>
            <a:ext cx="1639469"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FFFFFF"/>
                </a:solidFill>
                <a:latin typeface="FrutigerNext LT Regular"/>
                <a:ea typeface="ＭＳ Ｐゴシック" pitchFamily="34" charset="-128"/>
              </a:rPr>
              <a:t>www.huawei.com</a:t>
            </a:r>
          </a:p>
        </p:txBody>
      </p:sp>
      <p:sp>
        <p:nvSpPr>
          <p:cNvPr id="279560" name="Rectangle 8"/>
          <p:cNvSpPr>
            <a:spLocks noChangeArrowheads="1"/>
          </p:cNvSpPr>
          <p:nvPr/>
        </p:nvSpPr>
        <p:spPr bwMode="auto">
          <a:xfrm>
            <a:off x="5312840" y="6207135"/>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9561" name="Rectangle 9"/>
          <p:cNvSpPr>
            <a:spLocks noChangeArrowheads="1"/>
          </p:cNvSpPr>
          <p:nvPr/>
        </p:nvSpPr>
        <p:spPr bwMode="auto">
          <a:xfrm>
            <a:off x="9057222" y="247663"/>
            <a:ext cx="1729294" cy="362903"/>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700" b="1" dirty="0">
                <a:solidFill>
                  <a:srgbClr val="666666"/>
                </a:solidFill>
                <a:latin typeface="FrutigerNext LT Regular"/>
                <a:ea typeface="ＭＳ Ｐゴシック" pitchFamily="34" charset="-128"/>
              </a:rPr>
              <a:t>Security Level: </a:t>
            </a:r>
          </a:p>
        </p:txBody>
      </p:sp>
      <p:sp>
        <p:nvSpPr>
          <p:cNvPr id="279562" name="Rectangle 10"/>
          <p:cNvSpPr>
            <a:spLocks noGrp="1" noChangeArrowheads="1"/>
          </p:cNvSpPr>
          <p:nvPr>
            <p:ph type="dt" sz="quarter" idx="2"/>
          </p:nvPr>
        </p:nvSpPr>
        <p:spPr>
          <a:xfrm>
            <a:off x="912287" y="282580"/>
            <a:ext cx="2844800" cy="474663"/>
          </a:xfrm>
          <a:prstGeom prst="rect">
            <a:avLst/>
          </a:prstGeom>
        </p:spPr>
        <p:txBody>
          <a:bodyPr lIns="71488" tIns="35742" rIns="71488" bIns="35742"/>
          <a:lstStyle>
            <a:lvl1pPr>
              <a:lnSpc>
                <a:spcPct val="100000"/>
              </a:lnSpc>
              <a:defRPr>
                <a:latin typeface="+mn-lt"/>
              </a:defRPr>
            </a:lvl1pPr>
          </a:lstStyle>
          <a:p>
            <a:endParaRPr lang="en-US" altLang="zh-CN" sz="1900" dirty="0">
              <a:solidFill>
                <a:srgbClr val="000000"/>
              </a:solidFill>
              <a:ea typeface="MS PGothic" pitchFamily="34" charset="-128"/>
            </a:endParaRPr>
          </a:p>
        </p:txBody>
      </p:sp>
      <p:sp>
        <p:nvSpPr>
          <p:cNvPr id="279563" name="Text Box 11"/>
          <p:cNvSpPr txBox="1">
            <a:spLocks noChangeArrowheads="1"/>
          </p:cNvSpPr>
          <p:nvPr/>
        </p:nvSpPr>
        <p:spPr bwMode="auto">
          <a:xfrm>
            <a:off x="-2624666" y="1322404"/>
            <a:ext cx="2624666" cy="3347131"/>
          </a:xfrm>
          <a:prstGeom prst="rect">
            <a:avLst/>
          </a:prstGeom>
          <a:noFill/>
          <a:ln w="9525" algn="ctr">
            <a:noFill/>
            <a:miter lim="800000"/>
            <a:headEnd/>
            <a:tailEnd/>
          </a:ln>
          <a:effectLst/>
        </p:spPr>
        <p:txBody>
          <a:bodyPr lIns="95305" tIns="47649" rIns="95305" bIns="47649">
            <a:spAutoFit/>
          </a:bodyPr>
          <a:lstStyle/>
          <a:p>
            <a:pPr algn="r" defTabSz="953528" eaLnBrk="0" hangingPunct="0">
              <a:lnSpc>
                <a:spcPct val="125000"/>
              </a:lnSpc>
            </a:pPr>
            <a:r>
              <a:rPr lang="zh-CN" altLang="en-US" sz="1300" dirty="0">
                <a:solidFill>
                  <a:srgbClr val="FFFFFF"/>
                </a:solidFill>
                <a:latin typeface="Arial" charset="0"/>
                <a:ea typeface="华文细黑" pitchFamily="2" charset="-122"/>
              </a:rPr>
              <a:t>英文标题</a:t>
            </a:r>
            <a:r>
              <a:rPr lang="en-US" altLang="zh-CN" sz="1300" dirty="0">
                <a:solidFill>
                  <a:srgbClr val="FFFFFF"/>
                </a:solidFill>
                <a:latin typeface="Arial" charset="0"/>
                <a:ea typeface="华文细黑" pitchFamily="2" charset="-122"/>
              </a:rPr>
              <a:t>:40-47pt  </a:t>
            </a:r>
          </a:p>
          <a:p>
            <a:pPr algn="r" defTabSz="953528" eaLnBrk="0" hangingPunct="0">
              <a:lnSpc>
                <a:spcPct val="125000"/>
              </a:lnSpc>
            </a:pPr>
            <a:r>
              <a:rPr lang="zh-CN" altLang="en-US" sz="1300" dirty="0">
                <a:solidFill>
                  <a:srgbClr val="FFFFFF"/>
                </a:solidFill>
                <a:latin typeface="Arial" charset="0"/>
                <a:ea typeface="华文细黑" pitchFamily="2" charset="-122"/>
              </a:rPr>
              <a:t>副标题</a:t>
            </a:r>
            <a:r>
              <a:rPr lang="en-US" altLang="zh-CN" sz="1300" dirty="0">
                <a:solidFill>
                  <a:srgbClr val="FFFFFF"/>
                </a:solidFill>
                <a:latin typeface="Arial" charset="0"/>
                <a:ea typeface="华文细黑" pitchFamily="2" charset="-122"/>
              </a:rPr>
              <a:t>:26-30pt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内部使用字体 </a:t>
            </a:r>
            <a:r>
              <a:rPr lang="en-US" altLang="zh-CN" sz="1300" dirty="0">
                <a:solidFill>
                  <a:srgbClr val="FFFFFF"/>
                </a:solidFill>
                <a:latin typeface="Arial" charset="0"/>
                <a:ea typeface="华文细黑" pitchFamily="2" charset="-122"/>
              </a:rPr>
              <a:t>:</a:t>
            </a:r>
          </a:p>
          <a:p>
            <a:pPr algn="r" defTabSz="953528" eaLnBrk="0" hangingPunct="0">
              <a:lnSpc>
                <a:spcPct val="125000"/>
              </a:lnSpc>
            </a:pPr>
            <a:r>
              <a:rPr lang="en-US" altLang="zh-CN" sz="1300" dirty="0" err="1">
                <a:solidFill>
                  <a:srgbClr val="FFFFFF"/>
                </a:solidFill>
                <a:latin typeface="Arial" charset="0"/>
                <a:ea typeface="华文细黑" pitchFamily="2" charset="-122"/>
              </a:rPr>
              <a:t>FrutigerNext</a:t>
            </a:r>
            <a:r>
              <a:rPr lang="en-US" altLang="zh-CN" sz="1300" dirty="0">
                <a:solidFill>
                  <a:srgbClr val="FFFFFF"/>
                </a:solidFill>
                <a:latin typeface="Arial" charset="0"/>
                <a:ea typeface="华文细黑" pitchFamily="2" charset="-122"/>
              </a:rPr>
              <a:t> LT Medium</a:t>
            </a:r>
          </a:p>
          <a:p>
            <a:pPr algn="r" defTabSz="953528" eaLnBrk="0" hangingPunct="0">
              <a:lnSpc>
                <a:spcPct val="125000"/>
              </a:lnSpc>
            </a:pPr>
            <a:r>
              <a:rPr lang="zh-CN" altLang="en-US" sz="1300" dirty="0">
                <a:solidFill>
                  <a:srgbClr val="FFFFFF"/>
                </a:solidFill>
                <a:latin typeface="Arial" charset="0"/>
                <a:ea typeface="华文细黑" pitchFamily="2" charset="-122"/>
              </a:rPr>
              <a:t>外部使用字体 </a:t>
            </a:r>
            <a:r>
              <a:rPr lang="en-US" altLang="zh-CN" sz="1300" dirty="0">
                <a:solidFill>
                  <a:srgbClr val="FFFFFF"/>
                </a:solidFill>
                <a:latin typeface="Arial" charset="0"/>
                <a:ea typeface="华文细黑" pitchFamily="2" charset="-122"/>
              </a:rPr>
              <a:t>: Arial</a:t>
            </a: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endParaRPr lang="en-US" altLang="zh-CN" sz="1300" dirty="0">
              <a:solidFill>
                <a:srgbClr val="FFFFFF"/>
              </a:solidFill>
              <a:latin typeface="Arial" charset="0"/>
              <a:ea typeface="华文细黑" pitchFamily="2" charset="-122"/>
            </a:endParaRPr>
          </a:p>
          <a:p>
            <a:pPr algn="r" defTabSz="953528" eaLnBrk="0" hangingPunct="0">
              <a:lnSpc>
                <a:spcPct val="125000"/>
              </a:lnSpc>
            </a:pPr>
            <a:r>
              <a:rPr lang="zh-CN" altLang="en-US" sz="1300" dirty="0">
                <a:solidFill>
                  <a:srgbClr val="FFFFFF"/>
                </a:solidFill>
                <a:latin typeface="Arial" charset="0"/>
                <a:ea typeface="华文细黑" pitchFamily="2" charset="-122"/>
              </a:rPr>
              <a:t>中文标题</a:t>
            </a:r>
            <a:r>
              <a:rPr lang="en-US" altLang="zh-CN" sz="1300" dirty="0">
                <a:solidFill>
                  <a:srgbClr val="FFFFFF"/>
                </a:solidFill>
                <a:latin typeface="Arial" charset="0"/>
                <a:ea typeface="华文细黑" pitchFamily="2" charset="-122"/>
              </a:rPr>
              <a:t>:35-47pt</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黑体</a:t>
            </a:r>
          </a:p>
          <a:p>
            <a:pPr algn="r" defTabSz="953528" eaLnBrk="0" hangingPunct="0">
              <a:lnSpc>
                <a:spcPct val="125000"/>
              </a:lnSpc>
            </a:pPr>
            <a:r>
              <a:rPr lang="zh-CN" altLang="en-US" sz="1300" dirty="0">
                <a:solidFill>
                  <a:srgbClr val="FFFFFF"/>
                </a:solidFill>
                <a:latin typeface="Arial" charset="0"/>
                <a:ea typeface="华文细黑" pitchFamily="2" charset="-122"/>
              </a:rPr>
              <a:t>  副标题</a:t>
            </a:r>
            <a:r>
              <a:rPr lang="en-US" altLang="zh-CN" sz="1300" dirty="0">
                <a:solidFill>
                  <a:srgbClr val="FFFFFF"/>
                </a:solidFill>
                <a:latin typeface="Arial" charset="0"/>
                <a:ea typeface="华文细黑" pitchFamily="2" charset="-122"/>
              </a:rPr>
              <a:t>:24-28pt</a:t>
            </a:r>
          </a:p>
          <a:p>
            <a:pPr algn="r" defTabSz="953528" eaLnBrk="0" hangingPunct="0">
              <a:lnSpc>
                <a:spcPct val="125000"/>
              </a:lnSpc>
            </a:pPr>
            <a:r>
              <a:rPr lang="zh-CN" altLang="en-US" sz="1300" dirty="0">
                <a:solidFill>
                  <a:srgbClr val="FFFFFF"/>
                </a:solidFill>
                <a:latin typeface="Arial" charset="0"/>
                <a:ea typeface="华文细黑" pitchFamily="2" charset="-122"/>
              </a:rPr>
              <a:t>字体颜色</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反白</a:t>
            </a:r>
          </a:p>
          <a:p>
            <a:pPr algn="r" defTabSz="953528" eaLnBrk="0" hangingPunct="0">
              <a:lnSpc>
                <a:spcPct val="125000"/>
              </a:lnSpc>
            </a:pPr>
            <a:r>
              <a:rPr lang="zh-CN" altLang="en-US" sz="1300" dirty="0">
                <a:solidFill>
                  <a:srgbClr val="FFFFFF"/>
                </a:solidFill>
                <a:latin typeface="Arial" charset="0"/>
                <a:ea typeface="华文细黑" pitchFamily="2" charset="-122"/>
              </a:rPr>
              <a:t>字体</a:t>
            </a:r>
            <a:r>
              <a:rPr lang="en-US" altLang="zh-CN" sz="1300" dirty="0">
                <a:solidFill>
                  <a:srgbClr val="FFFFFF"/>
                </a:solidFill>
                <a:latin typeface="Arial" charset="0"/>
                <a:ea typeface="华文细黑" pitchFamily="2" charset="-122"/>
              </a:rPr>
              <a:t>:</a:t>
            </a:r>
            <a:r>
              <a:rPr lang="zh-CN" altLang="en-US" sz="1300" dirty="0">
                <a:solidFill>
                  <a:srgbClr val="FFFFFF"/>
                </a:solidFill>
                <a:latin typeface="Arial" charset="0"/>
                <a:ea typeface="华文细黑" pitchFamily="2" charset="-122"/>
              </a:rPr>
              <a:t>细黑体</a:t>
            </a:r>
            <a:endParaRPr lang="zh-CN" altLang="en-US" sz="13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169484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2096856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8"/>
            <a:ext cx="10363200" cy="1362075"/>
          </a:xfrm>
        </p:spPr>
        <p:txBody>
          <a:bodyPr anchor="t"/>
          <a:lstStyle>
            <a:lvl1pPr algn="l">
              <a:defRPr sz="48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400"/>
            </a:lvl1pPr>
            <a:lvl2pPr marL="543794" indent="0">
              <a:buNone/>
              <a:defRPr sz="2100"/>
            </a:lvl2pPr>
            <a:lvl3pPr marL="1087588" indent="0">
              <a:buNone/>
              <a:defRPr sz="1900"/>
            </a:lvl3pPr>
            <a:lvl4pPr marL="1631382" indent="0">
              <a:buNone/>
              <a:defRPr sz="1700"/>
            </a:lvl4pPr>
            <a:lvl5pPr marL="2175175" indent="0">
              <a:buNone/>
              <a:defRPr sz="1700"/>
            </a:lvl5pPr>
            <a:lvl6pPr marL="2718971" indent="0">
              <a:buNone/>
              <a:defRPr sz="1700"/>
            </a:lvl6pPr>
            <a:lvl7pPr marL="3262763" indent="0">
              <a:buNone/>
              <a:defRPr sz="1700"/>
            </a:lvl7pPr>
            <a:lvl8pPr marL="3806556" indent="0">
              <a:buNone/>
              <a:defRPr sz="1700"/>
            </a:lvl8pPr>
            <a:lvl9pPr marL="4350353" indent="0">
              <a:buNone/>
              <a:defRPr sz="1700"/>
            </a:lvl9pPr>
          </a:lstStyle>
          <a:p>
            <a:pPr lvl="0"/>
            <a:r>
              <a:rPr lang="zh-CN" altLang="en-US" dirty="0" smtClean="0"/>
              <a:t>单击此处编辑母版文本样式</a:t>
            </a:r>
          </a:p>
        </p:txBody>
      </p:sp>
      <p:sp>
        <p:nvSpPr>
          <p:cNvPr id="7"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36255529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14918" y="1412876"/>
            <a:ext cx="5226049"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244170" y="1412876"/>
            <a:ext cx="5228166" cy="439261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3134131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7755"/>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3" y="1535123"/>
            <a:ext cx="5386917"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4" name="内容占位符 3"/>
          <p:cNvSpPr>
            <a:spLocks noGrp="1"/>
          </p:cNvSpPr>
          <p:nvPr>
            <p:ph sz="half" idx="2"/>
          </p:nvPr>
        </p:nvSpPr>
        <p:spPr>
          <a:xfrm>
            <a:off x="609603" y="2174877"/>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93376" y="1535123"/>
            <a:ext cx="5389034" cy="639761"/>
          </a:xfrm>
        </p:spPr>
        <p:txBody>
          <a:bodyPr anchor="b"/>
          <a:lstStyle>
            <a:lvl1pPr marL="0" indent="0">
              <a:buNone/>
              <a:defRPr sz="2900" b="1"/>
            </a:lvl1pPr>
            <a:lvl2pPr marL="543794" indent="0">
              <a:buNone/>
              <a:defRPr sz="2400" b="1"/>
            </a:lvl2pPr>
            <a:lvl3pPr marL="1087588" indent="0">
              <a:buNone/>
              <a:defRPr sz="2100" b="1"/>
            </a:lvl3pPr>
            <a:lvl4pPr marL="1631382" indent="0">
              <a:buNone/>
              <a:defRPr sz="1900" b="1"/>
            </a:lvl4pPr>
            <a:lvl5pPr marL="2175175" indent="0">
              <a:buNone/>
              <a:defRPr sz="1900" b="1"/>
            </a:lvl5pPr>
            <a:lvl6pPr marL="2718971" indent="0">
              <a:buNone/>
              <a:defRPr sz="1900" b="1"/>
            </a:lvl6pPr>
            <a:lvl7pPr marL="3262763" indent="0">
              <a:buNone/>
              <a:defRPr sz="1900" b="1"/>
            </a:lvl7pPr>
            <a:lvl8pPr marL="3806556" indent="0">
              <a:buNone/>
              <a:defRPr sz="1900" b="1"/>
            </a:lvl8pPr>
            <a:lvl9pPr marL="4350353" indent="0">
              <a:buNone/>
              <a:defRPr sz="1900" b="1"/>
            </a:lvl9pPr>
          </a:lstStyle>
          <a:p>
            <a:pPr lvl="0"/>
            <a:r>
              <a:rPr lang="zh-CN" altLang="en-US" smtClean="0"/>
              <a:t>单击此处编辑母版文本样式</a:t>
            </a:r>
          </a:p>
        </p:txBody>
      </p:sp>
      <p:sp>
        <p:nvSpPr>
          <p:cNvPr id="6" name="内容占位符 5"/>
          <p:cNvSpPr>
            <a:spLocks noGrp="1"/>
          </p:cNvSpPr>
          <p:nvPr>
            <p:ph sz="quarter" idx="4"/>
          </p:nvPr>
        </p:nvSpPr>
        <p:spPr>
          <a:xfrm>
            <a:off x="6193376" y="2174877"/>
            <a:ext cx="5389034"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08210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2" y="361103"/>
            <a:ext cx="10327540" cy="503462"/>
          </a:xfrm>
          <a:noFill/>
          <a:ln>
            <a:noFill/>
          </a:ln>
          <a:effectLst/>
          <a:extLst/>
        </p:spPr>
        <p:txBody>
          <a:bodyPr lIns="36000" tIns="36000" rIns="36000" bIns="36000" anchor="t">
            <a:spAutoFit/>
          </a:bodyPr>
          <a:lstStyle>
            <a:lvl1pPr>
              <a:defRPr lang="zh-CN" altLang="en-US" sz="2798"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6"/>
            <a:ext cx="2796447" cy="276999"/>
          </a:xfrm>
          <a:prstGeom prst="rect">
            <a:avLst/>
          </a:prstGeom>
        </p:spPr>
        <p:txBody>
          <a:bodyPr/>
          <a:lstStyle>
            <a:lvl1pPr fontAlgn="auto">
              <a:spcBef>
                <a:spcPts val="0"/>
              </a:spcBef>
              <a:spcAft>
                <a:spcPts val="0"/>
              </a:spcAft>
              <a:defRPr>
                <a:latin typeface="+mn-lt"/>
                <a:ea typeface="+mn-ea"/>
              </a:defRPr>
            </a:lvl1pPr>
          </a:lstStyle>
          <a:p>
            <a:pPr defTabSz="914103">
              <a:defRPr/>
            </a:pPr>
            <a:r>
              <a:rPr lang="de-DE" altLang="zh-CN" sz="1799" smtClean="0">
                <a:solidFill>
                  <a:srgbClr val="000000"/>
                </a:solidFill>
              </a:rPr>
              <a:t>Page </a:t>
            </a:r>
            <a:fld id="{04DB5B59-9FCD-4A19-ABF2-A60B6481EC16}" type="slidenum">
              <a:rPr lang="de-DE" altLang="zh-CN" sz="1799" smtClean="0">
                <a:solidFill>
                  <a:srgbClr val="000000"/>
                </a:solidFill>
              </a:rPr>
              <a:pPr defTabSz="914103">
                <a:defRPr/>
              </a:pPr>
              <a:t>‹#›</a:t>
            </a:fld>
            <a:endParaRPr lang="en-GB" altLang="zh-CN" sz="1799">
              <a:solidFill>
                <a:srgbClr val="000000"/>
              </a:solidFill>
            </a:endParaRPr>
          </a:p>
        </p:txBody>
      </p:sp>
    </p:spTree>
    <p:extLst>
      <p:ext uri="{BB962C8B-B14F-4D97-AF65-F5344CB8AC3E}">
        <p14:creationId xmlns:p14="http://schemas.microsoft.com/office/powerpoint/2010/main" val="4262408878"/>
      </p:ext>
    </p:extLst>
  </p:cSld>
  <p:clrMapOvr>
    <a:masterClrMapping/>
  </p:clrMapOvr>
  <p:transition advClick="0"/>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2491302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8440750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14919" y="212643"/>
            <a:ext cx="10657416" cy="863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14918" y="1412890"/>
            <a:ext cx="5226049"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4170" y="1412890"/>
            <a:ext cx="5228166" cy="2119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14918" y="3684591"/>
            <a:ext cx="5226049"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44170" y="3684591"/>
            <a:ext cx="5228166"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18"/>
          <p:cNvSpPr>
            <a:spLocks noGrp="1"/>
          </p:cNvSpPr>
          <p:nvPr>
            <p:ph type="sldNum" sz="quarter" idx="10"/>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2938810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44040" name="Rectangle 8"/>
          <p:cNvSpPr>
            <a:spLocks noGrp="1" noChangeArrowheads="1"/>
          </p:cNvSpPr>
          <p:nvPr>
            <p:ph type="ctrTitle" sz="quarter"/>
          </p:nvPr>
        </p:nvSpPr>
        <p:spPr>
          <a:xfrm>
            <a:off x="914433" y="2195540"/>
            <a:ext cx="7319433" cy="1158875"/>
          </a:xfrm>
          <a:prstGeom prst="rect">
            <a:avLst/>
          </a:prstGeom>
        </p:spPr>
        <p:txBody>
          <a:bodyPr lIns="58478" tIns="29238" rIns="58478" bIns="29238"/>
          <a:lstStyle>
            <a:lvl1pPr>
              <a:defRPr/>
            </a:lvl1pPr>
          </a:lstStyle>
          <a:p>
            <a:r>
              <a:rPr lang="zh-CN" altLang="en-US" dirty="0"/>
              <a:t>单击此处编辑母版标题样式</a:t>
            </a:r>
          </a:p>
        </p:txBody>
      </p:sp>
      <p:sp>
        <p:nvSpPr>
          <p:cNvPr id="5"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t>Page</a:t>
            </a:r>
            <a:fld id="{746F8B60-0984-44C0-B921-DB27E9DE8921}" type="slidenum">
              <a:rPr lang="zh-CN" altLang="en-US" smtClean="0"/>
              <a:pPr/>
              <a:t>‹#›</a:t>
            </a:fld>
            <a:endParaRPr lang="zh-CN" altLang="en-US" dirty="0"/>
          </a:p>
        </p:txBody>
      </p:sp>
    </p:spTree>
    <p:extLst>
      <p:ext uri="{BB962C8B-B14F-4D97-AF65-F5344CB8AC3E}">
        <p14:creationId xmlns:p14="http://schemas.microsoft.com/office/powerpoint/2010/main" val="179451360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stretch>
            <a:fillRect/>
          </a:stretch>
        </p:blipFill>
        <p:spPr>
          <a:xfrm>
            <a:off x="1594" y="795"/>
            <a:ext cx="12190412" cy="6858000"/>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0" y="795"/>
            <a:ext cx="12190413" cy="6858000"/>
          </a:xfrm>
          <a:prstGeom prst="rect">
            <a:avLst/>
          </a:prstGeom>
        </p:spPr>
      </p:pic>
      <p:grpSp>
        <p:nvGrpSpPr>
          <p:cNvPr id="2" name="组合 3"/>
          <p:cNvGrpSpPr/>
          <p:nvPr userDrawn="1"/>
        </p:nvGrpSpPr>
        <p:grpSpPr>
          <a:xfrm>
            <a:off x="737806" y="3518137"/>
            <a:ext cx="4778680" cy="2048101"/>
            <a:chOff x="1896389" y="2298415"/>
            <a:chExt cx="4778680" cy="2048100"/>
          </a:xfrm>
        </p:grpSpPr>
        <p:sp>
          <p:nvSpPr>
            <p:cNvPr id="5" name="TextBox 6"/>
            <p:cNvSpPr txBox="1"/>
            <p:nvPr userDrawn="1"/>
          </p:nvSpPr>
          <p:spPr>
            <a:xfrm>
              <a:off x="2066557" y="3146177"/>
              <a:ext cx="4608512" cy="1200338"/>
            </a:xfrm>
            <a:prstGeom prst="rect">
              <a:avLst/>
            </a:prstGeom>
            <a:noFill/>
          </p:spPr>
          <p:txBody>
            <a:bodyPr wrap="square" lIns="91450" tIns="45725" rIns="91450" bIns="45725">
              <a:spAutoFit/>
            </a:bodyPr>
            <a:lstStyle/>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Copyright©2016 </a:t>
              </a:r>
              <a:r>
                <a:rPr lang="en-US" altLang="zh-CN" sz="900" dirty="0">
                  <a:solidFill>
                    <a:srgbClr val="282828">
                      <a:lumMod val="65000"/>
                      <a:lumOff val="35000"/>
                    </a:srgbClr>
                  </a:solidFill>
                  <a:latin typeface="Arial"/>
                  <a:ea typeface="微软雅黑"/>
                </a:rPr>
                <a:t>Huawei Technologies Co., Ltd. All Rights Reserved</a:t>
              </a:r>
              <a:r>
                <a:rPr lang="en-US" altLang="zh-CN" sz="900" dirty="0" smtClean="0">
                  <a:solidFill>
                    <a:srgbClr val="282828">
                      <a:lumMod val="65000"/>
                      <a:lumOff val="35000"/>
                    </a:srgbClr>
                  </a:solidFill>
                  <a:latin typeface="Arial"/>
                  <a:ea typeface="微软雅黑"/>
                </a:rPr>
                <a:t>.</a:t>
              </a:r>
            </a:p>
            <a:p>
              <a:pPr defTabSz="913647" fontAlgn="auto">
                <a:spcBef>
                  <a:spcPts val="0"/>
                </a:spcBef>
                <a:spcAft>
                  <a:spcPts val="0"/>
                </a:spcAft>
                <a:defRPr/>
              </a:pPr>
              <a:r>
                <a:rPr lang="en-US" altLang="zh-CN" sz="900" dirty="0" smtClean="0">
                  <a:solidFill>
                    <a:srgbClr val="282828">
                      <a:lumMod val="65000"/>
                      <a:lumOff val="35000"/>
                    </a:srgbClr>
                  </a:solidFill>
                  <a:latin typeface="Arial"/>
                  <a:ea typeface="微软雅黑"/>
                </a:rPr>
                <a:t>The </a:t>
              </a:r>
              <a:r>
                <a:rPr lang="en-US" altLang="zh-CN" sz="900" dirty="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defTabSz="913647" fontAlgn="auto">
                <a:spcBef>
                  <a:spcPts val="0"/>
                </a:spcBef>
                <a:spcAft>
                  <a:spcPts val="0"/>
                </a:spcAft>
                <a:defRPr/>
              </a:pPr>
              <a:r>
                <a:rPr lang="en-US" altLang="zh-CN" sz="3700" dirty="0" smtClean="0">
                  <a:solidFill>
                    <a:srgbClr val="282828">
                      <a:lumMod val="65000"/>
                      <a:lumOff val="35000"/>
                    </a:srgbClr>
                  </a:solidFill>
                  <a:latin typeface="Arial"/>
                  <a:ea typeface="微软雅黑"/>
                </a:rPr>
                <a:t>Thank You.</a:t>
              </a:r>
              <a:endParaRPr lang="zh-CN" altLang="zh-CN" sz="3700" dirty="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422735661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4879629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1602773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7623658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97004602"/>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66655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7" y="488135"/>
            <a:ext cx="10907897" cy="58464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2027432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0334264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980996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7351620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67621751"/>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1104565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0936330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2852504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50661187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19603797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23759775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638931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50570655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74435734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52882274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351478648"/>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0523107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402601444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6448459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401774302"/>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61433730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3939914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026" y="240457"/>
            <a:ext cx="10907897"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239473557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825643095"/>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116636751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97827729"/>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2495072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80994181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65736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6549886" y="6420747"/>
            <a:ext cx="2744072" cy="365125"/>
          </a:xfrm>
        </p:spPr>
        <p:txBody>
          <a:bodyPr/>
          <a:lstStyle>
            <a:lvl1pPr>
              <a:defRPr b="0">
                <a:solidFill>
                  <a:schemeClr val="tx1"/>
                </a:solidFill>
                <a:latin typeface="微软雅黑" panose="020B0503020204020204" pitchFamily="34" charset="-122"/>
                <a:ea typeface="微软雅黑" panose="020B0503020204020204" pitchFamily="34" charset="-122"/>
              </a:defRPr>
            </a:lvl1pPr>
          </a:lstStyle>
          <a:p>
            <a:pPr>
              <a:buFont typeface="Wingdings" pitchFamily="2" charset="2"/>
              <a:buNone/>
            </a:pPr>
            <a:r>
              <a:rPr lang="en-US" altLang="zh-CN" dirty="0" smtClean="0">
                <a:solidFill>
                  <a:srgbClr val="000000"/>
                </a:solidFill>
              </a:rPr>
              <a:t>Page </a:t>
            </a:r>
            <a:fld id="{4161F989-B932-4C32-9CF4-5A2ECF4FC3EF}" type="slidenum">
              <a:rPr lang="zh-CN" altLang="en-US" smtClean="0">
                <a:solidFill>
                  <a:srgbClr val="000000"/>
                </a:solidFill>
              </a:rPr>
              <a:pPr>
                <a:buFont typeface="Wingdings" pitchFamily="2" charset="2"/>
                <a:buNone/>
              </a:pPr>
              <a:t>‹#›</a:t>
            </a:fld>
            <a:endParaRPr lang="zh-CN" altLang="en-US" dirty="0">
              <a:solidFill>
                <a:srgbClr val="000000"/>
              </a:solidFill>
            </a:endParaRPr>
          </a:p>
        </p:txBody>
      </p:sp>
    </p:spTree>
    <p:extLst>
      <p:ext uri="{BB962C8B-B14F-4D97-AF65-F5344CB8AC3E}">
        <p14:creationId xmlns:p14="http://schemas.microsoft.com/office/powerpoint/2010/main" val="20813715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3"/>
            <a:ext cx="1075266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739" y="1600206"/>
            <a:ext cx="10752667" cy="4525963"/>
          </a:xfrm>
        </p:spPr>
        <p:txBody>
          <a:bodyPr/>
          <a:lstStyle/>
          <a:p>
            <a:pPr lvl="0"/>
            <a:endParaRPr lang="zh-CN" altLang="en-US" noProof="0" smtClean="0"/>
          </a:p>
        </p:txBody>
      </p:sp>
      <p:sp>
        <p:nvSpPr>
          <p:cNvPr id="4" name="Rectangle 10"/>
          <p:cNvSpPr>
            <a:spLocks noGrp="1" noChangeArrowheads="1"/>
          </p:cNvSpPr>
          <p:nvPr>
            <p:ph type="dt" sz="half" idx="10"/>
          </p:nvPr>
        </p:nvSpPr>
        <p:spPr>
          <a:xfrm>
            <a:off x="4656531" y="6256483"/>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8B4F5AFD-1725-49CE-8A1C-98144048427F}"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7939667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3" y="6256479"/>
            <a:ext cx="1628351" cy="601524"/>
          </a:xfrm>
          <a:prstGeom prst="rect">
            <a:avLst/>
          </a:prstGeom>
          <a:ln/>
        </p:spPr>
        <p:txBody>
          <a:bodyPr lIns="91401" tIns="45700" rIns="91401" bIns="45700"/>
          <a:lstStyle>
            <a:lvl1pPr>
              <a:defRPr/>
            </a:lvl1pPr>
          </a:lstStyle>
          <a:p>
            <a:endParaRPr lang="de-DE" altLang="zh-CN" sz="1900" dirty="0" smtClean="0">
              <a:solidFill>
                <a:srgbClr val="000000"/>
              </a:solidFill>
              <a:latin typeface="FrutigerNext LT Regular"/>
              <a:ea typeface="MS PGothic" pitchFamily="34" charset="-128"/>
            </a:endParaRPr>
          </a:p>
          <a:p>
            <a:r>
              <a:rPr lang="de-DE" altLang="zh-CN" sz="1900" dirty="0" smtClean="0">
                <a:solidFill>
                  <a:srgbClr val="000000"/>
                </a:solidFill>
                <a:latin typeface="FrutigerNext LT Regular"/>
                <a:ea typeface="MS PGothic" pitchFamily="34" charset="-128"/>
              </a:rPr>
              <a:t>Page </a:t>
            </a:r>
            <a:fld id="{087EEB9F-228E-458E-AC9D-E67BE96AF97E}" type="slidenum">
              <a:rPr lang="de-DE" altLang="zh-CN" sz="1900" smtClean="0">
                <a:solidFill>
                  <a:srgbClr val="000000"/>
                </a:solidFill>
                <a:latin typeface="FrutigerNext LT Regular"/>
                <a:ea typeface="MS PGothic" pitchFamily="34" charset="-128"/>
              </a:rPr>
              <a:pPr/>
              <a:t>‹#›</a:t>
            </a:fld>
            <a:endParaRPr lang="en-GB" altLang="zh-CN" sz="1900" dirty="0">
              <a:solidFill>
                <a:srgbClr val="000000"/>
              </a:solidFill>
              <a:latin typeface="FrutigerNext LT Regular"/>
              <a:ea typeface="MS PGothic" pitchFamily="34" charset="-128"/>
            </a:endParaRPr>
          </a:p>
        </p:txBody>
      </p:sp>
    </p:spTree>
    <p:extLst>
      <p:ext uri="{BB962C8B-B14F-4D97-AF65-F5344CB8AC3E}">
        <p14:creationId xmlns:p14="http://schemas.microsoft.com/office/powerpoint/2010/main" val="26734186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79592" y="156448"/>
            <a:ext cx="10973116" cy="1142999"/>
          </a:xfrm>
          <a:prstGeom prst="rect">
            <a:avLst/>
          </a:prstGeom>
        </p:spPr>
        <p:txBody>
          <a:bodyPr lIns="68303" tIns="34146" rIns="68303" bIns="34146"/>
          <a:lstStyle>
            <a:lvl1pPr marL="0" marR="0" indent="0" algn="l" defTabSz="910465" rtl="0" eaLnBrk="1" fontAlgn="base" latinLnBrk="0" hangingPunct="1">
              <a:lnSpc>
                <a:spcPct val="100000"/>
              </a:lnSpc>
              <a:spcBef>
                <a:spcPct val="0"/>
              </a:spcBef>
              <a:spcAft>
                <a:spcPct val="0"/>
              </a:spcAft>
              <a:buClrTx/>
              <a:buSzTx/>
              <a:buFontTx/>
              <a:buNone/>
              <a:tabLst/>
              <a:defRPr baseline="0">
                <a:solidFill>
                  <a:schemeClr val="bg1"/>
                </a:solidFill>
                <a:latin typeface="FrutigerNext LT Regular" pitchFamily="34" charset="0"/>
                <a:ea typeface="微软雅黑" pitchFamily="34" charset="-122"/>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005" y="1517655"/>
            <a:ext cx="10468424" cy="4073525"/>
          </a:xfrm>
          <a:prstGeom prst="rect">
            <a:avLst/>
          </a:prstGeom>
        </p:spPr>
        <p:txBody>
          <a:bodyPr lIns="68303" tIns="34146" rIns="68303" bIns="34146"/>
          <a:lstStyle>
            <a:lvl1pPr>
              <a:defRPr baseline="0">
                <a:solidFill>
                  <a:schemeClr val="bg1"/>
                </a:solidFill>
                <a:latin typeface="微软雅黑" pitchFamily="34" charset="-122"/>
                <a:ea typeface="微软雅黑" pitchFamily="34" charset="-122"/>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zh-CN" altLang="en-US" dirty="0" smtClean="0"/>
              <a:t>击此处编辑目录文本样式</a:t>
            </a:r>
          </a:p>
        </p:txBody>
      </p:sp>
    </p:spTree>
    <p:extLst>
      <p:ext uri="{BB962C8B-B14F-4D97-AF65-F5344CB8AC3E}">
        <p14:creationId xmlns:p14="http://schemas.microsoft.com/office/powerpoint/2010/main" val="37267223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a:picLocks noChangeAspect="1" noChangeArrowheads="1"/>
          </p:cNvPicPr>
          <p:nvPr/>
        </p:nvPicPr>
        <p:blipFill>
          <a:blip r:embed="rId2" cstate="print"/>
          <a:srcRect/>
          <a:stretch>
            <a:fillRect/>
          </a:stretch>
        </p:blipFill>
        <p:spPr bwMode="auto">
          <a:xfrm>
            <a:off x="10011719" y="5578978"/>
            <a:ext cx="1093890" cy="820965"/>
          </a:xfrm>
          <a:prstGeom prst="rect">
            <a:avLst/>
          </a:prstGeom>
          <a:noFill/>
        </p:spPr>
      </p:pic>
      <p:pic>
        <p:nvPicPr>
          <p:cNvPr id="44042" name="Picture 10" descr="2"/>
          <p:cNvPicPr>
            <a:picLocks noChangeAspect="1" noChangeArrowheads="1"/>
          </p:cNvPicPr>
          <p:nvPr/>
        </p:nvPicPr>
        <p:blipFill>
          <a:blip r:embed="rId3" cstate="print"/>
          <a:srcRect/>
          <a:stretch>
            <a:fillRect/>
          </a:stretch>
        </p:blipFill>
        <p:spPr bwMode="auto">
          <a:xfrm>
            <a:off x="0" y="783167"/>
            <a:ext cx="12192000" cy="3810000"/>
          </a:xfrm>
          <a:prstGeom prst="rect">
            <a:avLst/>
          </a:prstGeom>
          <a:noFill/>
        </p:spPr>
      </p:pic>
      <p:sp>
        <p:nvSpPr>
          <p:cNvPr id="44047" name="Rectangle 15"/>
          <p:cNvSpPr>
            <a:spLocks noGrp="1" noChangeArrowheads="1"/>
          </p:cNvSpPr>
          <p:nvPr>
            <p:ph type="ctrTitle" sz="quarter"/>
          </p:nvPr>
        </p:nvSpPr>
        <p:spPr>
          <a:xfrm>
            <a:off x="914076" y="1392514"/>
            <a:ext cx="7072822" cy="1666119"/>
          </a:xfrm>
        </p:spPr>
        <p:txBody>
          <a:bodyPr/>
          <a:lstStyle>
            <a:lvl1pPr algn="ctr">
              <a:defRPr sz="4099"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03" y="3182565"/>
            <a:ext cx="7074694" cy="864810"/>
          </a:xfrm>
        </p:spPr>
        <p:txBody>
          <a:bodyPr lIns="87792" tIns="43895" rIns="87792" bIns="43895"/>
          <a:lstStyle>
            <a:lvl1pPr marL="0" indent="0" algn="ctr">
              <a:buFont typeface="Wingdings" pitchFamily="2" charset="2"/>
              <a:buNone/>
              <a:defRPr sz="2299" b="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71001" y="6206369"/>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399"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9633347" y="4094238"/>
            <a:ext cx="1575892"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5312118" y="6206370"/>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9056435" y="248009"/>
            <a:ext cx="1505692" cy="319423"/>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500" b="1" dirty="0">
                <a:solidFill>
                  <a:srgbClr val="666666"/>
                </a:solidFill>
                <a:latin typeface="FrutigerNext LT Regular" pitchFamily="34" charset="0"/>
                <a:ea typeface="ＭＳ Ｐゴシック" pitchFamily="34" charset="-128"/>
              </a:rPr>
              <a:t>Security Level: </a:t>
            </a:r>
          </a:p>
        </p:txBody>
      </p:sp>
      <p:sp>
        <p:nvSpPr>
          <p:cNvPr id="44058" name="Rectangle 26"/>
          <p:cNvSpPr>
            <a:spLocks noGrp="1" noChangeArrowheads="1"/>
          </p:cNvSpPr>
          <p:nvPr>
            <p:ph type="dt" sz="quarter" idx="2"/>
          </p:nvPr>
        </p:nvSpPr>
        <p:spPr>
          <a:xfrm>
            <a:off x="912205" y="282727"/>
            <a:ext cx="2845236" cy="474738"/>
          </a:xfrm>
        </p:spPr>
        <p:txBody>
          <a:bodyPr lIns="87792" tIns="43895" rIns="87792" bIns="43895"/>
          <a:lstStyle>
            <a:lvl1pPr>
              <a:lnSpc>
                <a:spcPct val="100000"/>
              </a:lnSpc>
              <a:defRPr>
                <a:latin typeface="+mn-lt"/>
              </a:defRPr>
            </a:lvl1pPr>
          </a:lstStyle>
          <a:p>
            <a:fld id="{90A3D225-C1E3-4A36-9757-C3FF0B266F56}" type="datetime1">
              <a:rPr lang="zh-CN" altLang="en-US">
                <a:solidFill>
                  <a:srgbClr val="000000"/>
                </a:solidFill>
              </a:rPr>
              <a:pPr/>
              <a:t>2019/4/17</a:t>
            </a:fld>
            <a:endParaRPr lang="en-US" altLang="zh-CN">
              <a:solidFill>
                <a:srgbClr val="000000"/>
              </a:solidFill>
            </a:endParaRPr>
          </a:p>
        </p:txBody>
      </p:sp>
      <p:sp>
        <p:nvSpPr>
          <p:cNvPr id="44098" name="Text Box 66"/>
          <p:cNvSpPr txBox="1">
            <a:spLocks noChangeArrowheads="1"/>
          </p:cNvSpPr>
          <p:nvPr/>
        </p:nvSpPr>
        <p:spPr bwMode="auto">
          <a:xfrm>
            <a:off x="-2624204" y="1322919"/>
            <a:ext cx="2624212" cy="4105131"/>
          </a:xfrm>
          <a:prstGeom prst="rect">
            <a:avLst/>
          </a:prstGeom>
          <a:noFill/>
          <a:ln w="9525" algn="ctr">
            <a:noFill/>
            <a:miter lim="800000"/>
            <a:headEnd/>
            <a:tailEnd/>
          </a:ln>
          <a:effectLst/>
        </p:spPr>
        <p:txBody>
          <a:bodyPr lIns="87769" tIns="43884" rIns="87769" bIns="43884">
            <a:spAutoFit/>
          </a:bodyPr>
          <a:lstStyle/>
          <a:p>
            <a:pPr algn="r" defTabSz="877398" eaLnBrk="0" hangingPunct="0">
              <a:lnSpc>
                <a:spcPct val="125000"/>
              </a:lnSpc>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:40-47pt  </a:t>
            </a:r>
          </a:p>
          <a:p>
            <a:pPr algn="r" defTabSz="877398" eaLnBrk="0" hangingPunct="0">
              <a:lnSpc>
                <a:spcPct val="125000"/>
              </a:lnSpc>
            </a:pP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:26-30pt</a:t>
            </a: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内部使用字体 </a:t>
            </a:r>
            <a:r>
              <a:rPr lang="en-US" altLang="zh-CN" sz="1200" dirty="0">
                <a:solidFill>
                  <a:srgbClr val="FFFFFF"/>
                </a:solidFill>
                <a:latin typeface="Arial" charset="0"/>
                <a:ea typeface="华文细黑" pitchFamily="2" charset="-122"/>
              </a:rPr>
              <a:t>:</a:t>
            </a:r>
          </a:p>
          <a:p>
            <a:pPr algn="r" defTabSz="877398" eaLnBrk="0" hangingPunct="0">
              <a:lnSpc>
                <a:spcPct val="125000"/>
              </a:lnSpc>
            </a:pPr>
            <a:r>
              <a:rPr lang="en-US" altLang="zh-CN" sz="1200" dirty="0" err="1">
                <a:solidFill>
                  <a:srgbClr val="FFFFFF"/>
                </a:solidFill>
                <a:latin typeface="Arial" charset="0"/>
                <a:ea typeface="华文细黑" pitchFamily="2" charset="-122"/>
              </a:rPr>
              <a:t>FrutigerNext</a:t>
            </a:r>
            <a:r>
              <a:rPr lang="en-US" altLang="zh-CN" sz="1200" dirty="0">
                <a:solidFill>
                  <a:srgbClr val="FFFFFF"/>
                </a:solidFill>
                <a:latin typeface="Arial" charset="0"/>
                <a:ea typeface="华文细黑" pitchFamily="2" charset="-122"/>
              </a:rPr>
              <a:t> LT Medium</a:t>
            </a:r>
          </a:p>
          <a:p>
            <a:pPr algn="r" defTabSz="877398" eaLnBrk="0" hangingPunct="0">
              <a:lnSpc>
                <a:spcPct val="125000"/>
              </a:lnSpc>
            </a:pPr>
            <a:r>
              <a:rPr lang="zh-CN" altLang="en-US" sz="1200" dirty="0">
                <a:solidFill>
                  <a:srgbClr val="FFFFFF"/>
                </a:solidFill>
                <a:latin typeface="Arial" charset="0"/>
                <a:ea typeface="华文细黑" pitchFamily="2" charset="-122"/>
              </a:rPr>
              <a:t>外部使用字体 </a:t>
            </a:r>
            <a:r>
              <a:rPr lang="en-US" altLang="zh-CN" sz="1200" dirty="0">
                <a:solidFill>
                  <a:srgbClr val="FFFFFF"/>
                </a:solidFill>
                <a:latin typeface="Arial" charset="0"/>
                <a:ea typeface="华文细黑" pitchFamily="2" charset="-122"/>
              </a:rPr>
              <a:t>: Arial</a:t>
            </a: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:35-47pt</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eaLnBrk="0" hangingPunct="0">
              <a:lnSpc>
                <a:spcPct val="125000"/>
              </a:lnSpc>
            </a:pPr>
            <a:r>
              <a:rPr lang="en-US" altLang="zh-CN" sz="1200" dirty="0">
                <a:solidFill>
                  <a:srgbClr val="FFFFFF"/>
                </a:solidFill>
                <a:latin typeface="Arial" charset="0"/>
                <a:ea typeface="华文细黑" pitchFamily="2" charset="-122"/>
              </a:rPr>
              <a:t>  </a:t>
            </a:r>
            <a:r>
              <a:rPr lang="zh-CN" altLang="en-US" sz="1200" dirty="0">
                <a:solidFill>
                  <a:srgbClr val="FFFFFF"/>
                </a:solidFill>
                <a:latin typeface="Arial" charset="0"/>
                <a:ea typeface="华文细黑" pitchFamily="2" charset="-122"/>
              </a:rPr>
              <a:t>副标题</a:t>
            </a:r>
            <a:r>
              <a:rPr lang="en-US" altLang="zh-CN" sz="1200" dirty="0">
                <a:solidFill>
                  <a:srgbClr val="FFFFFF"/>
                </a:solidFill>
                <a:latin typeface="Arial" charset="0"/>
                <a:ea typeface="华文细黑" pitchFamily="2" charset="-122"/>
              </a:rPr>
              <a:t>:24-28pt</a:t>
            </a:r>
            <a:endParaRPr lang="zh-CN" altLang="en-US" sz="1200" dirty="0">
              <a:solidFill>
                <a:srgbClr val="FFFFFF"/>
              </a:solidFill>
              <a:latin typeface="Arial" charset="0"/>
              <a:ea typeface="华文细黑" pitchFamily="2" charset="-122"/>
            </a:endParaRPr>
          </a:p>
          <a:p>
            <a:pPr algn="r" defTabSz="877398" eaLnBrk="0" hangingPunct="0">
              <a:lnSpc>
                <a:spcPct val="125000"/>
              </a:lnSpc>
            </a:pPr>
            <a:r>
              <a:rPr lang="zh-CN" altLang="en-US" sz="1200" dirty="0">
                <a:solidFill>
                  <a:srgbClr val="FFFFFF"/>
                </a:solidFill>
                <a:latin typeface="Arial" charset="0"/>
                <a:ea typeface="华文细黑" pitchFamily="2" charset="-122"/>
              </a:rPr>
              <a:t>字体颜色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反白</a:t>
            </a:r>
          </a:p>
          <a:p>
            <a:pPr algn="r" defTabSz="877398" eaLnBrk="0" hangingPunct="0">
              <a:lnSpc>
                <a:spcPct val="125000"/>
              </a:lnSpc>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a:t>
            </a: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pPr>
            <a:endParaRPr lang="zh-CN" altLang="en-US" sz="1200" dirty="0">
              <a:solidFill>
                <a:srgbClr val="FFFFFF"/>
              </a:solidFill>
              <a:latin typeface="Arial" charset="0"/>
              <a:ea typeface="华文细黑" pitchFamily="2" charset="-122"/>
            </a:endParaRPr>
          </a:p>
          <a:p>
            <a:pPr algn="r" defTabSz="877398" eaLnBrk="0" hangingPunct="0">
              <a:lnSpc>
                <a:spcPct val="125000"/>
              </a:lnSpc>
              <a:spcBef>
                <a:spcPct val="50000"/>
              </a:spcBef>
            </a:pPr>
            <a:endParaRPr lang="zh-CN" altLang="en-US" sz="1200" dirty="0">
              <a:solidFill>
                <a:srgbClr val="000000"/>
              </a:solidFill>
              <a:latin typeface="Arial" charset="0"/>
              <a:ea typeface="华文细黑" pitchFamily="2" charset="-122"/>
            </a:endParaRPr>
          </a:p>
        </p:txBody>
      </p:sp>
    </p:spTree>
    <p:extLst>
      <p:ext uri="{BB962C8B-B14F-4D97-AF65-F5344CB8AC3E}">
        <p14:creationId xmlns:p14="http://schemas.microsoft.com/office/powerpoint/2010/main" val="4076232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739" y="44452"/>
            <a:ext cx="1075266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744" y="1600206"/>
            <a:ext cx="5274733"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7677" y="1600223"/>
            <a:ext cx="5274733"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7677" y="3938616"/>
            <a:ext cx="5274733"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xfrm>
            <a:off x="4656521" y="6256479"/>
            <a:ext cx="1628351" cy="601524"/>
          </a:xfrm>
          <a:prstGeom prst="rect">
            <a:avLst/>
          </a:prstGeom>
          <a:ln/>
        </p:spPr>
        <p:txBody>
          <a:bodyPr lIns="91401" tIns="45700" rIns="91401" bIns="45700"/>
          <a:lstStyle>
            <a:lvl1pPr>
              <a:defRPr/>
            </a:lvl1pPr>
          </a:lstStyle>
          <a:p>
            <a:pPr>
              <a:defRPr/>
            </a:pPr>
            <a:endParaRPr lang="de-DE" altLang="zh-CN" sz="1900" dirty="0">
              <a:solidFill>
                <a:srgbClr val="FFFFFF"/>
              </a:solidFill>
              <a:latin typeface="FrutigerNext LT Regular"/>
              <a:ea typeface="MS PGothic" pitchFamily="34" charset="-128"/>
            </a:endParaRPr>
          </a:p>
          <a:p>
            <a:pPr>
              <a:defRPr/>
            </a:pPr>
            <a:r>
              <a:rPr lang="de-DE" altLang="zh-CN" sz="1900" dirty="0">
                <a:solidFill>
                  <a:srgbClr val="FFFFFF"/>
                </a:solidFill>
                <a:latin typeface="FrutigerNext LT Regular"/>
                <a:ea typeface="MS PGothic" pitchFamily="34" charset="-128"/>
              </a:rPr>
              <a:t>Page </a:t>
            </a:r>
            <a:fld id="{30C20AF0-4707-4F6F-881C-5C30BB58EFF7}" type="slidenum">
              <a:rPr lang="de-DE" altLang="zh-CN" sz="1900">
                <a:solidFill>
                  <a:srgbClr val="FFFFFF"/>
                </a:solidFill>
                <a:latin typeface="FrutigerNext LT Regular"/>
                <a:ea typeface="MS PGothic" pitchFamily="34" charset="-128"/>
              </a:rPr>
              <a:pPr>
                <a:defRPr/>
              </a:pPr>
              <a:t>‹#›</a:t>
            </a:fld>
            <a:endParaRPr lang="en-GB" altLang="zh-CN" sz="1900" dirty="0">
              <a:solidFill>
                <a:srgbClr val="FFFFFF"/>
              </a:solidFill>
              <a:latin typeface="FrutigerNext LT Regular"/>
              <a:ea typeface="MS PGothic" pitchFamily="34" charset="-128"/>
            </a:endParaRPr>
          </a:p>
        </p:txBody>
      </p:sp>
    </p:spTree>
    <p:extLst>
      <p:ext uri="{BB962C8B-B14F-4D97-AF65-F5344CB8AC3E}">
        <p14:creationId xmlns:p14="http://schemas.microsoft.com/office/powerpoint/2010/main" val="258926239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526" y="44453"/>
            <a:ext cx="10749868" cy="60803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xfrm>
            <a:off x="4655326" y="6255049"/>
            <a:ext cx="1627927" cy="601385"/>
          </a:xfrm>
          <a:prstGeom prst="rect">
            <a:avLst/>
          </a:prstGeom>
          <a:ln/>
        </p:spPr>
        <p:txBody>
          <a:bodyPr lIns="121883" tIns="60944" rIns="121883" bIns="60944"/>
          <a:lstStyle>
            <a:lvl1pPr>
              <a:defRPr/>
            </a:lvl1pPr>
          </a:lstStyle>
          <a:p>
            <a:pPr algn="ctr">
              <a:defRPr/>
            </a:pPr>
            <a:endParaRPr lang="de-DE" altLang="zh-CN" b="1">
              <a:solidFill>
                <a:srgbClr val="000000"/>
              </a:solidFill>
              <a:latin typeface="Trebuchet MS" pitchFamily="34" charset="0"/>
              <a:ea typeface="华文细黑" pitchFamily="2" charset="-122"/>
            </a:endParaRPr>
          </a:p>
          <a:p>
            <a:pPr algn="ctr">
              <a:defRPr/>
            </a:pPr>
            <a:r>
              <a:rPr lang="de-DE" altLang="zh-CN" b="1">
                <a:solidFill>
                  <a:srgbClr val="000000"/>
                </a:solidFill>
                <a:latin typeface="Trebuchet MS" pitchFamily="34" charset="0"/>
                <a:ea typeface="华文细黑" pitchFamily="2" charset="-122"/>
              </a:rPr>
              <a:t>Page </a:t>
            </a:r>
            <a:fld id="{30BB3E50-9294-42D3-8020-2BC3DBE2ACC3}" type="slidenum">
              <a:rPr lang="de-DE" altLang="zh-CN" b="1">
                <a:solidFill>
                  <a:srgbClr val="000000"/>
                </a:solidFill>
                <a:latin typeface="Trebuchet MS" pitchFamily="34" charset="0"/>
                <a:ea typeface="华文细黑" pitchFamily="2" charset="-122"/>
              </a:rPr>
              <a:pPr algn="ctr">
                <a:defRPr/>
              </a:pPr>
              <a:t>‹#›</a:t>
            </a:fld>
            <a:endParaRPr lang="en-GB" altLang="zh-CN" b="1">
              <a:solidFill>
                <a:srgbClr val="000000"/>
              </a:solidFill>
              <a:latin typeface="Trebuchet MS" pitchFamily="34" charset="0"/>
              <a:ea typeface="华文细黑" pitchFamily="2" charset="-122"/>
            </a:endParaRPr>
          </a:p>
        </p:txBody>
      </p:sp>
    </p:spTree>
    <p:extLst>
      <p:ext uri="{BB962C8B-B14F-4D97-AF65-F5344CB8AC3E}">
        <p14:creationId xmlns:p14="http://schemas.microsoft.com/office/powerpoint/2010/main" val="30151338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95350" y="17"/>
            <a:ext cx="10454898" cy="759667"/>
          </a:xfrm>
          <a:prstGeom prst="rect">
            <a:avLst/>
          </a:prstGeom>
          <a:noFill/>
          <a:ln w="9525" algn="ctr">
            <a:noFill/>
            <a:miter lim="800000"/>
            <a:headEnd/>
            <a:tailEnd/>
          </a:ln>
          <a:effectLst/>
        </p:spPr>
        <p:txBody>
          <a:bodyPr vert="horz" wrap="square" lIns="121874" tIns="60937" rIns="121874" bIns="60937" numCol="1" anchor="ctr" anchorCtr="0" compatLnSpc="1">
            <a:prstTxWarp prst="textNoShape">
              <a:avLst/>
            </a:prstTxWarp>
          </a:bodyPr>
          <a:lstStyle>
            <a:lvl1pPr marL="0" indent="0">
              <a:buFont typeface="Arial" pitchFamily="34" charset="0"/>
              <a:buNone/>
              <a:defRPr lang="zh-CN" altLang="en-US" sz="2800" b="0" dirty="0">
                <a:solidFill>
                  <a:srgbClr val="CC0000"/>
                </a:solidFill>
                <a:latin typeface="微软雅黑" pitchFamily="34" charset="-122"/>
                <a:ea typeface="微软雅黑" pitchFamily="34" charset="-122"/>
              </a:defRPr>
            </a:lvl1pPr>
          </a:lstStyle>
          <a:p>
            <a:pPr lvl="0"/>
            <a:r>
              <a:rPr lang="en-US" altLang="zh-CN" dirty="0" smtClean="0"/>
              <a:t>HEADLINE TEXT TO BE PLACED HERE</a:t>
            </a:r>
            <a:endParaRPr lang="zh-CN" altLang="en-US" dirty="0"/>
          </a:p>
        </p:txBody>
      </p:sp>
    </p:spTree>
    <p:extLst>
      <p:ext uri="{BB962C8B-B14F-4D97-AF65-F5344CB8AC3E}">
        <p14:creationId xmlns:p14="http://schemas.microsoft.com/office/powerpoint/2010/main" val="27207439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327996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824126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3363803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127478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385509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966130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176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D50C8DE0-EAD2-480F-A295-0CDA3977B25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772103120"/>
      </p:ext>
    </p:extLst>
  </p:cSld>
  <p:clrMapOvr>
    <a:overrideClrMapping bg1="lt1" tx1="dk1" bg2="lt2" tx2="dk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24234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516961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985753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1728153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883145"/>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12" descr="Logo"/>
          <p:cNvPicPr>
            <a:picLocks noChangeAspect="1" noChangeArrowheads="1"/>
          </p:cNvPicPr>
          <p:nvPr userDrawn="1"/>
        </p:nvPicPr>
        <p:blipFill>
          <a:blip r:embed="rId2" cstate="print"/>
          <a:srcRect/>
          <a:stretch>
            <a:fillRect/>
          </a:stretch>
        </p:blipFill>
        <p:spPr bwMode="auto">
          <a:xfrm>
            <a:off x="10011878" y="5578929"/>
            <a:ext cx="1093689" cy="821871"/>
          </a:xfrm>
          <a:prstGeom prst="rect">
            <a:avLst/>
          </a:prstGeom>
          <a:noFill/>
          <a:ln w="9525">
            <a:noFill/>
            <a:miter lim="800000"/>
            <a:headEnd/>
            <a:tailEnd/>
          </a:ln>
        </p:spPr>
      </p:pic>
      <p:pic>
        <p:nvPicPr>
          <p:cNvPr id="3" name="Picture 13" descr="2"/>
          <p:cNvPicPr>
            <a:picLocks noChangeAspect="1" noChangeArrowheads="1"/>
          </p:cNvPicPr>
          <p:nvPr userDrawn="1"/>
        </p:nvPicPr>
        <p:blipFill>
          <a:blip r:embed="rId3" cstate="print"/>
          <a:srcRect/>
          <a:stretch>
            <a:fillRect/>
          </a:stretch>
        </p:blipFill>
        <p:spPr bwMode="auto">
          <a:xfrm>
            <a:off x="1815" y="783771"/>
            <a:ext cx="12190186" cy="3810000"/>
          </a:xfrm>
          <a:prstGeom prst="rect">
            <a:avLst/>
          </a:prstGeom>
          <a:noFill/>
          <a:ln w="9525">
            <a:noFill/>
            <a:miter lim="800000"/>
            <a:headEnd/>
            <a:tailEnd/>
          </a:ln>
        </p:spPr>
      </p:pic>
      <p:sp>
        <p:nvSpPr>
          <p:cNvPr id="4" name="Text Box 14"/>
          <p:cNvSpPr txBox="1">
            <a:spLocks noChangeArrowheads="1"/>
          </p:cNvSpPr>
          <p:nvPr userDrawn="1"/>
        </p:nvSpPr>
        <p:spPr bwMode="auto">
          <a:xfrm>
            <a:off x="870598" y="236765"/>
            <a:ext cx="158257" cy="408865"/>
          </a:xfrm>
          <a:prstGeom prst="rect">
            <a:avLst/>
          </a:prstGeom>
          <a:noFill/>
          <a:ln w="9525">
            <a:noFill/>
            <a:miter lim="800000"/>
            <a:headEnd/>
            <a:tailEnd/>
          </a:ln>
        </p:spPr>
        <p:txBody>
          <a:bodyPr wrap="none" lIns="78331" tIns="39165" rIns="78331" bIns="39165">
            <a:spAutoFit/>
          </a:bodyPr>
          <a:lstStyle/>
          <a:p>
            <a:pPr eaLnBrk="0" hangingPunct="0">
              <a:defRPr/>
            </a:pPr>
            <a:endParaRPr lang="en-US" altLang="zh-CN" sz="2143">
              <a:solidFill>
                <a:srgbClr val="000000"/>
              </a:solidFill>
              <a:latin typeface="Arial" charset="0"/>
              <a:ea typeface="MS PGothic" pitchFamily="34" charset="-128"/>
              <a:cs typeface="Arial" charset="0"/>
            </a:endParaRPr>
          </a:p>
        </p:txBody>
      </p:sp>
      <p:sp>
        <p:nvSpPr>
          <p:cNvPr id="5" name="Text Box 15"/>
          <p:cNvSpPr txBox="1">
            <a:spLocks noChangeArrowheads="1"/>
          </p:cNvSpPr>
          <p:nvPr userDrawn="1"/>
        </p:nvSpPr>
        <p:spPr bwMode="auto">
          <a:xfrm>
            <a:off x="870598" y="6206218"/>
            <a:ext cx="2656825" cy="263761"/>
          </a:xfrm>
          <a:prstGeom prst="rect">
            <a:avLst/>
          </a:prstGeom>
          <a:noFill/>
          <a:ln w="9525">
            <a:noFill/>
            <a:miter lim="800000"/>
            <a:headEnd/>
            <a:tailEnd/>
          </a:ln>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6" name="Text Box 20"/>
          <p:cNvSpPr txBox="1">
            <a:spLocks noChangeArrowheads="1"/>
          </p:cNvSpPr>
          <p:nvPr userDrawn="1"/>
        </p:nvSpPr>
        <p:spPr bwMode="auto">
          <a:xfrm>
            <a:off x="9661826" y="3984172"/>
            <a:ext cx="2006003" cy="326571"/>
          </a:xfrm>
          <a:prstGeom prst="rect">
            <a:avLst/>
          </a:prstGeom>
          <a:noFill/>
          <a:ln w="9525">
            <a:noFill/>
            <a:miter lim="800000"/>
            <a:headEnd/>
            <a:tailEnd/>
          </a:ln>
          <a:effectLst/>
        </p:spPr>
        <p:txBody>
          <a:bodyPr lIns="91435" tIns="45717" rIns="91435" bIns="45717"/>
          <a:lstStyle/>
          <a:p>
            <a:pPr algn="ctr" eaLnBrk="0" hangingPunct="0">
              <a:lnSpc>
                <a:spcPct val="140000"/>
              </a:lnSpc>
              <a:buSzPct val="100000"/>
              <a:defRPr/>
            </a:pPr>
            <a:r>
              <a:rPr lang="en-US" altLang="zh-CN" sz="857" b="1" dirty="0">
                <a:solidFill>
                  <a:srgbClr val="FFFFFF"/>
                </a:solidFill>
                <a:latin typeface="Arial" pitchFamily="34" charset="0"/>
                <a:ea typeface="黑体" pitchFamily="49" charset="-122"/>
                <a:cs typeface="Arial" pitchFamily="34" charset="0"/>
                <a:sym typeface="FrutigerNext LT BlackCn" pitchFamily="34" charset="0"/>
              </a:rPr>
              <a:t>www.huawei.com</a:t>
            </a:r>
          </a:p>
        </p:txBody>
      </p:sp>
      <p:sp>
        <p:nvSpPr>
          <p:cNvPr id="7" name="Rectangle 22"/>
          <p:cNvSpPr>
            <a:spLocks noChangeArrowheads="1"/>
          </p:cNvSpPr>
          <p:nvPr userDrawn="1"/>
        </p:nvSpPr>
        <p:spPr bwMode="auto">
          <a:xfrm>
            <a:off x="5602662" y="6206218"/>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
        <p:nvSpPr>
          <p:cNvPr id="8" name="Rectangle 23"/>
          <p:cNvSpPr>
            <a:spLocks noChangeArrowheads="1"/>
          </p:cNvSpPr>
          <p:nvPr userDrawn="1"/>
        </p:nvSpPr>
        <p:spPr bwMode="auto">
          <a:xfrm>
            <a:off x="8559068" y="326572"/>
            <a:ext cx="1735547" cy="356094"/>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dirty="0">
                <a:solidFill>
                  <a:srgbClr val="666666"/>
                </a:solidFill>
                <a:latin typeface="Arial" pitchFamily="34" charset="0"/>
                <a:ea typeface="ＭＳ Ｐゴシック" pitchFamily="34" charset="-128"/>
                <a:cs typeface="Arial" pitchFamily="34" charset="0"/>
                <a:sym typeface="FrutigerNext LT BlackCn" pitchFamily="34" charset="0"/>
              </a:rPr>
              <a:t>Security Level: </a:t>
            </a:r>
          </a:p>
        </p:txBody>
      </p:sp>
    </p:spTree>
    <p:extLst>
      <p:ext uri="{BB962C8B-B14F-4D97-AF65-F5344CB8AC3E}">
        <p14:creationId xmlns:p14="http://schemas.microsoft.com/office/powerpoint/2010/main" val="5919447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D59FEBA-4A28-445C-A642-7363E2A5449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180707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0" y="4407354"/>
            <a:ext cx="10363744" cy="1362075"/>
          </a:xfrm>
        </p:spPr>
        <p:txBody>
          <a:bodyPr anchor="t"/>
          <a:lstStyle>
            <a:lvl1pPr algn="l">
              <a:defRPr sz="342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0" y="2906486"/>
            <a:ext cx="10363744" cy="1500868"/>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3470963-EEB8-44AB-98D3-464B481755C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978733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5A93ACC-AC70-4874-9192-D20323F7929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08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3" y="1534886"/>
            <a:ext cx="5388639" cy="639536"/>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3" y="2174422"/>
            <a:ext cx="5388639" cy="3951514"/>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ED55B60-8A6F-4CC9-8C97-46F70276EF8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85738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773" y="4407203"/>
            <a:ext cx="10363856" cy="1362226"/>
          </a:xfrm>
        </p:spPr>
        <p:txBody>
          <a:bodyPr anchor="t"/>
          <a:lstStyle>
            <a:lvl1pPr algn="l">
              <a:defRPr sz="4099"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773" y="2907393"/>
            <a:ext cx="10363856" cy="1499810"/>
          </a:xfrm>
        </p:spPr>
        <p:txBody>
          <a:bodyPr anchor="b"/>
          <a:lstStyle>
            <a:lvl1pPr marL="0" indent="0">
              <a:buNone/>
              <a:defRPr sz="1999"/>
            </a:lvl1pPr>
            <a:lvl2pPr marL="456945" indent="0">
              <a:buNone/>
              <a:defRPr sz="1799"/>
            </a:lvl2pPr>
            <a:lvl3pPr marL="913893" indent="0">
              <a:buNone/>
              <a:defRPr sz="1600"/>
            </a:lvl3pPr>
            <a:lvl4pPr marL="1370837" indent="0">
              <a:buNone/>
              <a:defRPr sz="1400"/>
            </a:lvl4pPr>
            <a:lvl5pPr marL="1827783" indent="0">
              <a:buNone/>
              <a:defRPr sz="1400"/>
            </a:lvl5pPr>
            <a:lvl6pPr marL="2284727" indent="0">
              <a:buNone/>
              <a:defRPr sz="1400"/>
            </a:lvl6pPr>
            <a:lvl7pPr marL="2741672" indent="0">
              <a:buNone/>
              <a:defRPr sz="1400"/>
            </a:lvl7pPr>
            <a:lvl8pPr marL="3198620" indent="0">
              <a:buNone/>
              <a:defRPr sz="1400"/>
            </a:lvl8pPr>
            <a:lvl9pPr marL="3655565"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267766E3-0FD7-4D4A-929D-D63B92A85EEE}"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811882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121458-F157-4A00-9C3F-15DF2357E31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366539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0007DA4-3FDB-4F74-97F1-DD408C4A358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76493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4"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B786C081-E15C-4979-B6FB-3731BEF15E5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9389492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17" y="4800600"/>
            <a:ext cx="7314838" cy="567418"/>
          </a:xfrm>
        </p:spPr>
        <p:txBody>
          <a:bodyPr anchor="b"/>
          <a:lstStyle>
            <a:lvl1pPr algn="l">
              <a:defRPr sz="1714"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17" y="612321"/>
            <a:ext cx="7314838" cy="4114800"/>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zh-CN" altLang="en-US" noProof="0" smtClean="0"/>
          </a:p>
        </p:txBody>
      </p:sp>
      <p:sp>
        <p:nvSpPr>
          <p:cNvPr id="4" name="文本占位符 3"/>
          <p:cNvSpPr>
            <a:spLocks noGrp="1"/>
          </p:cNvSpPr>
          <p:nvPr>
            <p:ph type="body" sz="half" idx="2"/>
          </p:nvPr>
        </p:nvSpPr>
        <p:spPr>
          <a:xfrm>
            <a:off x="2390517" y="5368018"/>
            <a:ext cx="7314838" cy="804182"/>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4846FE1C-D798-4FEC-8902-3CE47C10FBF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821952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DE9FF407-15FE-4A20-932E-9EDEBAF6B57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788917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1" y="274865"/>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2" y="274865"/>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54D70AF-915D-48A6-B105-56F2CCC8B0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69422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06143"/>
      </p:ext>
    </p:extLst>
  </p:cSld>
  <p:clrMapOvr>
    <a:masterClrMapping/>
  </p:clrMapOvr>
  <p:transition advClick="0" advTm="8000">
    <p:fade thruBlk="1"/>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0342845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169496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602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21053183"/>
      </p:ext>
    </p:extLst>
  </p:cSld>
  <p:clrMapOvr>
    <a:masterClrMapping/>
  </p:clrMapOvr>
  <p:transition>
    <p:cover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717" y="960061"/>
            <a:ext cx="5602438"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84979" y="960061"/>
            <a:ext cx="5604311" cy="5211535"/>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465CA1EF-DF7D-4D1C-8DCC-8F66889A3DB4}"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440524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432373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22568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4910020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6144375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430444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9720309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998232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9450178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4989767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8447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761" y="275167"/>
            <a:ext cx="10974486"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8758" y="1534584"/>
            <a:ext cx="5387032"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8758" y="2175681"/>
            <a:ext cx="5387032"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465" y="1534584"/>
            <a:ext cx="5390779" cy="641048"/>
          </a:xfrm>
        </p:spPr>
        <p:txBody>
          <a:bodyPr anchor="b"/>
          <a:lstStyle>
            <a:lvl1pPr marL="0" indent="0">
              <a:buNone/>
              <a:defRPr sz="2399" b="1"/>
            </a:lvl1pPr>
            <a:lvl2pPr marL="456945" indent="0">
              <a:buNone/>
              <a:defRPr sz="1999" b="1"/>
            </a:lvl2pPr>
            <a:lvl3pPr marL="913893" indent="0">
              <a:buNone/>
              <a:defRPr sz="1799" b="1"/>
            </a:lvl3pPr>
            <a:lvl4pPr marL="1370837" indent="0">
              <a:buNone/>
              <a:defRPr sz="1600" b="1"/>
            </a:lvl4pPr>
            <a:lvl5pPr marL="1827783" indent="0">
              <a:buNone/>
              <a:defRPr sz="1600" b="1"/>
            </a:lvl5pPr>
            <a:lvl6pPr marL="2284727" indent="0">
              <a:buNone/>
              <a:defRPr sz="1600" b="1"/>
            </a:lvl6pPr>
            <a:lvl7pPr marL="2741672" indent="0">
              <a:buNone/>
              <a:defRPr sz="1600" b="1"/>
            </a:lvl7pPr>
            <a:lvl8pPr marL="3198620" indent="0">
              <a:buNone/>
              <a:defRPr sz="1600" b="1"/>
            </a:lvl8pPr>
            <a:lvl9pPr marL="3655565"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465" y="2175681"/>
            <a:ext cx="5390779" cy="3950607"/>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0B46E033-0BDA-4D99-8CDC-53012EC0C79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0238686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84367767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488790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11404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572022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72989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2214857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02837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684729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8891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3168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94ED48DF-31FD-4330-B8E1-CB0B54EAB04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8790710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736403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137031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738144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25586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942184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39549765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218278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10160001" y="29030"/>
            <a:ext cx="310377" cy="30770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1107794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47738845"/>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Free Content">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smtClean="0"/>
              <a:t>Click to add core message of slide</a:t>
            </a:r>
            <a:endParaRPr lang="en-US" noProof="0"/>
          </a:p>
        </p:txBody>
      </p:sp>
      <p:sp>
        <p:nvSpPr>
          <p:cNvPr id="4" name="Textplatzhalter 3"/>
          <p:cNvSpPr>
            <a:spLocks noGrp="1"/>
          </p:cNvSpPr>
          <p:nvPr>
            <p:ph type="body" sz="quarter" idx="11" hasCustomPrompt="1"/>
          </p:nvPr>
        </p:nvSpPr>
        <p:spPr>
          <a:xfrm>
            <a:off x="721789" y="1412877"/>
            <a:ext cx="10943167" cy="461537"/>
          </a:xfrm>
        </p:spPr>
        <p:txBody>
          <a:bodyPr>
            <a:spAutoFit/>
          </a:bodyPr>
          <a:lstStyle>
            <a:lvl1pPr>
              <a:defRPr/>
            </a:lvl1pPr>
          </a:lstStyle>
          <a:p>
            <a:pPr lvl="0"/>
            <a:r>
              <a:rPr lang="en-US" noProof="0" dirty="0" smtClean="0"/>
              <a:t>Title (description of slide content), Arial 14 </a:t>
            </a:r>
            <a:r>
              <a:rPr lang="en-US" noProof="0" dirty="0" err="1" smtClean="0"/>
              <a:t>pt</a:t>
            </a:r>
            <a:r>
              <a:rPr lang="en-US" noProof="0" dirty="0" smtClean="0"/>
              <a:t>, maximum of 1 line</a:t>
            </a:r>
          </a:p>
        </p:txBody>
      </p:sp>
    </p:spTree>
    <p:extLst>
      <p:ext uri="{BB962C8B-B14F-4D97-AF65-F5344CB8AC3E}">
        <p14:creationId xmlns:p14="http://schemas.microsoft.com/office/powerpoint/2010/main" val="17300649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5D08E64B-DDE5-4790-8784-E8166E5B133F}"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3312838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itchFamily="2" charset="2"/>
              <a:buChar char="n"/>
              <a:defRPr>
                <a:latin typeface="微软雅黑" pitchFamily="34" charset="-122"/>
                <a:ea typeface="微软雅黑" pitchFamily="34" charset="-122"/>
              </a:defRPr>
            </a:lvl1pPr>
            <a:lvl2pPr>
              <a:defRPr sz="1799">
                <a:latin typeface="微软雅黑" pitchFamily="34" charset="-122"/>
                <a:ea typeface="微软雅黑" pitchFamily="34" charset="-122"/>
              </a:defRPr>
            </a:lvl2pPr>
            <a:lvl3pPr>
              <a:defRPr sz="16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08839354"/>
      </p:ext>
    </p:extLst>
  </p:cSld>
  <p:clrMapOvr>
    <a:masterClrMapping/>
  </p:clrMapOvr>
  <p:transition>
    <p:cover dir="d"/>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x">
  <p:cSld name="标题与副标题">
    <p:spTree>
      <p:nvGrpSpPr>
        <p:cNvPr id="1" name=""/>
        <p:cNvGrpSpPr/>
        <p:nvPr/>
      </p:nvGrpSpPr>
      <p:grpSpPr>
        <a:xfrm>
          <a:off x="0" y="0"/>
          <a:ext cx="0" cy="0"/>
          <a:chOff x="0" y="0"/>
          <a:chExt cx="0" cy="0"/>
        </a:xfrm>
      </p:grpSpPr>
      <p:sp>
        <p:nvSpPr>
          <p:cNvPr id="2" name="矩形 4"/>
          <p:cNvSpPr/>
          <p:nvPr/>
        </p:nvSpPr>
        <p:spPr>
          <a:xfrm>
            <a:off x="1591" y="6345"/>
            <a:ext cx="12190413" cy="6851654"/>
          </a:xfrm>
          <a:prstGeom prst="rect">
            <a:avLst/>
          </a:prstGeom>
          <a:blipFill>
            <a:blip r:embed="rId2" r:link="rId3" cstate="screen">
              <a:alphaModFix/>
            </a:blip>
            <a:stretch>
              <a:fillRect/>
            </a:stretch>
          </a:blipFill>
          <a:ln>
            <a:noFill/>
            <a:prstDash val="solid"/>
          </a:ln>
        </p:spPr>
        <p:txBody>
          <a:bodyPr vert="horz" wrap="square" lIns="91416" tIns="45708" rIns="91416" bIns="45708" anchor="ctr" anchorCtr="1" compatLnSpc="1"/>
          <a:lstStyle/>
          <a:p>
            <a:pPr algn="ctr" fontAlgn="auto">
              <a:spcBef>
                <a:spcPts val="0"/>
              </a:spcBef>
              <a:spcAft>
                <a:spcPts val="0"/>
              </a:spcAft>
              <a:buClr>
                <a:srgbClr val="CC9900"/>
              </a:buClr>
              <a:buSzPct val="100000"/>
              <a:buFont typeface="Wingdings" pitchFamily="48"/>
              <a:buChar char="n"/>
              <a:defRPr sz="1800" b="0" i="0" u="none" strike="noStrike" kern="0" cap="none" spc="0" baseline="0">
                <a:solidFill>
                  <a:srgbClr val="000000"/>
                </a:solidFill>
                <a:uFillTx/>
              </a:defRPr>
            </a:pPr>
            <a:endParaRPr lang="en-US" sz="1799" kern="0">
              <a:solidFill>
                <a:srgbClr val="FFFFFF"/>
              </a:solidFill>
              <a:latin typeface="FrutigerNext LT Medium"/>
              <a:ea typeface="华文细黑"/>
              <a:cs typeface="宋体"/>
            </a:endParaRPr>
          </a:p>
        </p:txBody>
      </p:sp>
      <p:pic>
        <p:nvPicPr>
          <p:cNvPr id="3" name="Picture 87" descr="图片3副本"/>
          <p:cNvPicPr>
            <a:picLocks noChangeAspect="1"/>
          </p:cNvPicPr>
          <p:nvPr/>
        </p:nvPicPr>
        <p:blipFill>
          <a:blip r:embed="rId4" cstate="screen"/>
          <a:srcRect/>
          <a:stretch>
            <a:fillRect/>
          </a:stretch>
        </p:blipFill>
        <p:spPr>
          <a:xfrm>
            <a:off x="10179577" y="6386518"/>
            <a:ext cx="1295066" cy="307979"/>
          </a:xfrm>
          <a:prstGeom prst="rect">
            <a:avLst/>
          </a:prstGeom>
          <a:noFill/>
          <a:ln>
            <a:noFill/>
          </a:ln>
        </p:spPr>
      </p:pic>
    </p:spTree>
    <p:extLst>
      <p:ext uri="{BB962C8B-B14F-4D97-AF65-F5344CB8AC3E}">
        <p14:creationId xmlns:p14="http://schemas.microsoft.com/office/powerpoint/2010/main" val="3128990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lvl1pPr>
              <a:defRPr sz="2400"/>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90214993"/>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7" y="6202363"/>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en-US" altLang="zh-CN" smtClean="0"/>
              <a:t>Click to edit Master title style</a:t>
            </a:r>
            <a:endParaRPr lang="zh-CN" altLang="en-US"/>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en-US" altLang="zh-CN" smtClean="0"/>
              <a:t>Click to edit Master subtitle style</a:t>
            </a:r>
            <a:endParaRPr lang="zh-CN" altLang="en-US"/>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47012628"/>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02388008"/>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98981428"/>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55807520"/>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951275188"/>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034672085"/>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86193285"/>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8767" y="273656"/>
            <a:ext cx="4012177" cy="1161143"/>
          </a:xfrm>
        </p:spPr>
        <p:txBody>
          <a:bodyPr anchor="b"/>
          <a:lstStyle>
            <a:lvl1pPr algn="l">
              <a:defRPr sz="199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037" y="273656"/>
            <a:ext cx="6816206" cy="585258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8767" y="1434798"/>
            <a:ext cx="4012177" cy="4691440"/>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BC220F17-D33A-461D-82A0-349A3FE6B975}"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75986956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06951532"/>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16403069"/>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543171784"/>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89276632"/>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en-US" altLang="zh-CN" smtClean="0"/>
              <a:t>Click to edit Master title style</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r>
              <a:rPr lang="en-US" altLang="zh-CN" noProof="0" smtClean="0"/>
              <a:t>Click icon to add table</a:t>
            </a:r>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43778929"/>
      </p:ext>
    </p:extLst>
  </p:cSld>
  <p:clrMapOvr>
    <a:masterClrMapping/>
  </p:clrMapOvr>
  <p:transition>
    <p:fade thruBlk="1"/>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0"/>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1" y="6207129"/>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1" y="4094166"/>
            <a:ext cx="1797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40" y="6207130"/>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0" y="247654"/>
            <a:ext cx="1981528" cy="394894"/>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866" b="1" dirty="0">
                <a:solidFill>
                  <a:srgbClr val="666666"/>
                </a:solidFill>
                <a:latin typeface="FrutigerNext LT Regular" pitchFamily="34" charset="0"/>
                <a:ea typeface="ＭＳ Ｐゴシック" pitchFamily="34" charset="-128"/>
              </a:rPr>
              <a:t>Security Level:</a:t>
            </a:r>
            <a:r>
              <a:rPr lang="zh-CN" altLang="en-US" sz="1866"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6" y="1322389"/>
            <a:ext cx="2624666" cy="5018023"/>
          </a:xfrm>
          <a:prstGeom prst="rect">
            <a:avLst/>
          </a:prstGeom>
          <a:noFill/>
          <a:ln w="9525" algn="ctr">
            <a:noFill/>
            <a:miter lim="800000"/>
            <a:headEnd/>
            <a:tailEnd/>
          </a:ln>
          <a:effectLst/>
        </p:spPr>
        <p:txBody>
          <a:bodyPr lIns="106759" tIns="53381" rIns="106759" bIns="53381">
            <a:spAutoFit/>
          </a:bodyPr>
          <a:lstStyle/>
          <a:p>
            <a:pPr algn="r" defTabSz="1067904"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7904"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7904"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7904"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7904"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defRPr/>
            </a:pPr>
            <a:endParaRPr lang="zh-CN" altLang="en-US" sz="1467" dirty="0">
              <a:solidFill>
                <a:srgbClr val="FFFFFF"/>
              </a:solidFill>
              <a:latin typeface="Arial" charset="0"/>
              <a:ea typeface="华文细黑" pitchFamily="2" charset="-122"/>
            </a:endParaRPr>
          </a:p>
          <a:p>
            <a:pPr algn="r" defTabSz="1067904"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2" y="1392241"/>
            <a:ext cx="7071782" cy="1666875"/>
          </a:xfrm>
        </p:spPr>
        <p:txBody>
          <a:bodyPr/>
          <a:lstStyle>
            <a:lvl1pPr>
              <a:defRPr sz="5731"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0" y="3182944"/>
            <a:ext cx="7073900" cy="865187"/>
          </a:xfrm>
        </p:spPr>
        <p:txBody>
          <a:bodyPr lIns="80090" tIns="40046" rIns="80090" bIns="40046"/>
          <a:lstStyle>
            <a:lvl1pPr marL="0" indent="0">
              <a:buFont typeface="Wingdings" pitchFamily="2" charset="2"/>
              <a:buNone/>
              <a:defRPr sz="3732">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78"/>
            <a:ext cx="2844800" cy="474663"/>
          </a:xfrm>
          <a:prstGeom prst="rect">
            <a:avLst/>
          </a:prstGeom>
        </p:spPr>
        <p:txBody>
          <a:bodyPr lIns="80090" tIns="40046" rIns="80090" bIns="40046"/>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2019/4/17</a:t>
            </a:fld>
            <a:endParaRPr lang="en-US" altLang="zh-CN">
              <a:solidFill>
                <a:srgbClr val="000000"/>
              </a:solidFill>
              <a:ea typeface="宋体" charset="-122"/>
            </a:endParaRPr>
          </a:p>
        </p:txBody>
      </p:sp>
    </p:spTree>
    <p:extLst>
      <p:ext uri="{BB962C8B-B14F-4D97-AF65-F5344CB8AC3E}">
        <p14:creationId xmlns:p14="http://schemas.microsoft.com/office/powerpoint/2010/main" val="28216838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87778757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/30</a:t>
            </a:r>
            <a:endParaRPr lang="en-GB" altLang="zh-CN" sz="1600" dirty="0"/>
          </a:p>
        </p:txBody>
      </p:sp>
    </p:spTree>
    <p:extLst>
      <p:ext uri="{BB962C8B-B14F-4D97-AF65-F5344CB8AC3E}">
        <p14:creationId xmlns:p14="http://schemas.microsoft.com/office/powerpoint/2010/main" val="16475137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79"/>
            <a:ext cx="10572750"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17063395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3" y="1641479"/>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917781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74" y="4800298"/>
            <a:ext cx="7314451" cy="566964"/>
          </a:xfrm>
        </p:spPr>
        <p:txBody>
          <a:bodyPr anchor="b"/>
          <a:lstStyle>
            <a:lvl1pPr algn="l">
              <a:defRPr sz="199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074" y="612371"/>
            <a:ext cx="7314451" cy="4115405"/>
          </a:xfrm>
        </p:spPr>
        <p:txBody>
          <a:bodyPr/>
          <a:lstStyle>
            <a:lvl1pPr marL="0" indent="0">
              <a:buNone/>
              <a:defRPr sz="3199"/>
            </a:lvl1pPr>
            <a:lvl2pPr marL="456945" indent="0">
              <a:buNone/>
              <a:defRPr sz="2799"/>
            </a:lvl2pPr>
            <a:lvl3pPr marL="913893" indent="0">
              <a:buNone/>
              <a:defRPr sz="2399"/>
            </a:lvl3pPr>
            <a:lvl4pPr marL="1370837" indent="0">
              <a:buNone/>
              <a:defRPr sz="1999"/>
            </a:lvl4pPr>
            <a:lvl5pPr marL="1827783" indent="0">
              <a:buNone/>
              <a:defRPr sz="1999"/>
            </a:lvl5pPr>
            <a:lvl6pPr marL="2284727" indent="0">
              <a:buNone/>
              <a:defRPr sz="1999"/>
            </a:lvl6pPr>
            <a:lvl7pPr marL="2741672" indent="0">
              <a:buNone/>
              <a:defRPr sz="1999"/>
            </a:lvl7pPr>
            <a:lvl8pPr marL="3198620" indent="0">
              <a:buNone/>
              <a:defRPr sz="1999"/>
            </a:lvl8pPr>
            <a:lvl9pPr marL="3655565" indent="0">
              <a:buNone/>
              <a:defRPr sz="1999"/>
            </a:lvl9pPr>
          </a:lstStyle>
          <a:p>
            <a:endParaRPr lang="zh-CN" altLang="en-US"/>
          </a:p>
        </p:txBody>
      </p:sp>
      <p:sp>
        <p:nvSpPr>
          <p:cNvPr id="4" name="文本占位符 3"/>
          <p:cNvSpPr>
            <a:spLocks noGrp="1"/>
          </p:cNvSpPr>
          <p:nvPr>
            <p:ph type="body" sz="half" idx="2"/>
          </p:nvPr>
        </p:nvSpPr>
        <p:spPr>
          <a:xfrm>
            <a:off x="2390074" y="5367263"/>
            <a:ext cx="7314451" cy="804333"/>
          </a:xfrm>
        </p:spPr>
        <p:txBody>
          <a:bodyPr/>
          <a:lstStyle>
            <a:lvl1pPr marL="0" indent="0">
              <a:buNone/>
              <a:defRPr sz="1400"/>
            </a:lvl1pPr>
            <a:lvl2pPr marL="456945" indent="0">
              <a:buNone/>
              <a:defRPr sz="1200"/>
            </a:lvl2pPr>
            <a:lvl3pPr marL="913893" indent="0">
              <a:buNone/>
              <a:defRPr sz="1000"/>
            </a:lvl3pPr>
            <a:lvl4pPr marL="1370837" indent="0">
              <a:buNone/>
              <a:defRPr sz="900"/>
            </a:lvl4pPr>
            <a:lvl5pPr marL="1827783" indent="0">
              <a:buNone/>
              <a:defRPr sz="900"/>
            </a:lvl5pPr>
            <a:lvl6pPr marL="2284727" indent="0">
              <a:buNone/>
              <a:defRPr sz="900"/>
            </a:lvl6pPr>
            <a:lvl7pPr marL="2741672" indent="0">
              <a:buNone/>
              <a:defRPr sz="900"/>
            </a:lvl7pPr>
            <a:lvl8pPr marL="3198620" indent="0">
              <a:buNone/>
              <a:defRPr sz="900"/>
            </a:lvl8pPr>
            <a:lvl9pPr marL="3655565"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931D43F8-02F7-4541-ABD1-A9EA638B55A9}"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9954698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1"/>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8" y="1641479"/>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3" y="1641475"/>
            <a:ext cx="5185834"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3" y="3814767"/>
            <a:ext cx="5185834"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46025872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50" y="44827"/>
            <a:ext cx="10327410"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2"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2" y="1641662"/>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2" y="3805805"/>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122762975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574527" y="6524631"/>
            <a:ext cx="442798" cy="119063"/>
          </a:xfrm>
          <a:prstGeom prst="rect">
            <a:avLst/>
          </a:prstGeom>
        </p:spPr>
        <p:txBody>
          <a:bodyPr lIns="121935" tIns="60968" rIns="121935" bIns="60968"/>
          <a:lstStyle>
            <a:lvl1pPr>
              <a:defRPr/>
            </a:lvl1pPr>
          </a:lstStyle>
          <a:p>
            <a:pPr>
              <a:defRPr/>
            </a:pPr>
            <a:r>
              <a:rPr lang="de-DE" altLang="zh-CN">
                <a:solidFill>
                  <a:srgbClr val="000000"/>
                </a:solidFill>
                <a:ea typeface="宋体" charset="-122"/>
              </a:rPr>
              <a:t>Page </a:t>
            </a:r>
            <a:fld id="{219D6D50-0EA5-4982-9F63-E295A7344DF1}" type="slidenum">
              <a:rPr lang="de-DE" altLang="zh-CN">
                <a:solidFill>
                  <a:srgbClr val="000000"/>
                </a:solidFill>
                <a:ea typeface="宋体" charset="-122"/>
              </a:rPr>
              <a:pPr>
                <a:defRPr/>
              </a:pPr>
              <a:t>‹#›</a:t>
            </a:fld>
            <a:endParaRPr lang="en-GB" altLang="zh-CN">
              <a:solidFill>
                <a:srgbClr val="000000"/>
              </a:solidFill>
              <a:ea typeface="宋体" charset="-122"/>
            </a:endParaRPr>
          </a:p>
        </p:txBody>
      </p:sp>
    </p:spTree>
    <p:extLst>
      <p:ext uri="{BB962C8B-B14F-4D97-AF65-F5344CB8AC3E}">
        <p14:creationId xmlns:p14="http://schemas.microsoft.com/office/powerpoint/2010/main" val="295648416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481503" y="6489740"/>
            <a:ext cx="2796116" cy="455613"/>
          </a:xfrm>
          <a:prstGeom prst="rect">
            <a:avLst/>
          </a:prstGeom>
        </p:spPr>
        <p:txBody>
          <a:bodyPr/>
          <a:lstStyle>
            <a:lvl1pPr>
              <a:defRPr/>
            </a:lvl1pPr>
          </a:lstStyle>
          <a:p>
            <a:pPr>
              <a:buClr>
                <a:srgbClr val="CC9900"/>
              </a:buClr>
              <a:buFont typeface="Wingdings" pitchFamily="2" charset="2"/>
              <a:buChar char="n"/>
            </a:pPr>
            <a:r>
              <a:rPr lang="de-DE" b="1">
                <a:solidFill>
                  <a:srgbClr val="000000"/>
                </a:solidFill>
                <a:latin typeface="Arial" charset="0"/>
              </a:rPr>
              <a:t>Page </a:t>
            </a:r>
            <a:fld id="{D0C2A94E-46DC-45B5-91FC-64F52099060D}" type="slidenum">
              <a:rPr lang="de-DE" b="1">
                <a:solidFill>
                  <a:srgbClr val="000000"/>
                </a:solidFill>
                <a:latin typeface="Arial" charset="0"/>
              </a:rPr>
              <a:pPr>
                <a:buClr>
                  <a:srgbClr val="CC9900"/>
                </a:buClr>
                <a:buFont typeface="Wingdings" pitchFamily="2" charset="2"/>
                <a:buChar char="n"/>
              </a:pPr>
              <a:t>‹#›</a:t>
            </a:fld>
            <a:endParaRPr lang="en-GB" b="1">
              <a:solidFill>
                <a:srgbClr val="000000"/>
              </a:solidFill>
              <a:latin typeface="Arial" charset="0"/>
            </a:endParaRPr>
          </a:p>
        </p:txBody>
      </p:sp>
    </p:spTree>
    <p:extLst>
      <p:ext uri="{BB962C8B-B14F-4D97-AF65-F5344CB8AC3E}">
        <p14:creationId xmlns:p14="http://schemas.microsoft.com/office/powerpoint/2010/main" val="390933384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454" y="165100"/>
            <a:ext cx="11157095" cy="888186"/>
          </a:xfrm>
        </p:spPr>
        <p:txBody>
          <a:bodyPr>
            <a:no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454" y="1269263"/>
            <a:ext cx="11157095" cy="5031593"/>
          </a:xfr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lumMod val="85000"/>
                  </a:schemeClr>
                </a:solidFill>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5669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9"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589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4" y="6356375"/>
            <a:ext cx="2743200" cy="365124"/>
          </a:xfrm>
          <a:prstGeom prst="rect">
            <a:avLst/>
          </a:prstGeom>
        </p:spPr>
        <p:txBody>
          <a:bodyPr lIns="96780" tIns="48390" rIns="96780" bIns="48390"/>
          <a:lstStyle/>
          <a:p>
            <a:pPr defTabSz="1218752"/>
            <a:fld id="{2C25970E-9BA8-4DEB-850E-5E1B66C68F9B}" type="datetime1">
              <a:rPr lang="zh-CN" altLang="en-US" sz="2399" smtClean="0">
                <a:solidFill>
                  <a:prstClr val="black"/>
                </a:solidFill>
              </a:rPr>
              <a:pPr defTabSz="1218752"/>
              <a:t>2019/4/17</a:t>
            </a:fld>
            <a:endParaRPr lang="zh-CN" altLang="en-US" sz="2399">
              <a:solidFill>
                <a:prstClr val="black"/>
              </a:solidFill>
            </a:endParaRPr>
          </a:p>
        </p:txBody>
      </p:sp>
      <p:sp>
        <p:nvSpPr>
          <p:cNvPr id="3" name="页脚占位符 2"/>
          <p:cNvSpPr>
            <a:spLocks noGrp="1"/>
          </p:cNvSpPr>
          <p:nvPr>
            <p:ph type="ftr" sz="quarter" idx="11"/>
          </p:nvPr>
        </p:nvSpPr>
        <p:spPr>
          <a:xfrm>
            <a:off x="4038606" y="6356375"/>
            <a:ext cx="4114800" cy="365124"/>
          </a:xfrm>
          <a:prstGeom prst="rect">
            <a:avLst/>
          </a:prstGeom>
        </p:spPr>
        <p:txBody>
          <a:bodyPr lIns="96780" tIns="48390" rIns="96780" bIns="48390"/>
          <a:lstStyle/>
          <a:p>
            <a:pPr defTabSz="1218752"/>
            <a:endParaRPr lang="zh-CN" altLang="en-US" sz="2399">
              <a:solidFill>
                <a:prstClr val="black"/>
              </a:solidFill>
            </a:endParaRPr>
          </a:p>
        </p:txBody>
      </p:sp>
      <p:sp>
        <p:nvSpPr>
          <p:cNvPr id="4" name="灯片编号占位符 3"/>
          <p:cNvSpPr>
            <a:spLocks noGrp="1"/>
          </p:cNvSpPr>
          <p:nvPr>
            <p:ph type="sldNum" sz="quarter" idx="12"/>
          </p:nvPr>
        </p:nvSpPr>
        <p:spPr>
          <a:xfrm>
            <a:off x="9421166" y="6476820"/>
            <a:ext cx="2743200" cy="365124"/>
          </a:xfrm>
          <a:prstGeom prst="rect">
            <a:avLst/>
          </a:prstGeom>
        </p:spPr>
        <p:txBody>
          <a:bodyPr lIns="96780" tIns="48390" rIns="96780" bIns="48390"/>
          <a:lstStyle>
            <a:lvl1pPr algn="r">
              <a:defRPr sz="1200">
                <a:solidFill>
                  <a:schemeClr val="bg1"/>
                </a:solidFill>
              </a:defRPr>
            </a:lvl1pPr>
          </a:lstStyle>
          <a:p>
            <a:pPr defTabSz="1218752"/>
            <a:fld id="{0BFCD49D-BA11-4D96-A8F8-1F1CE49263F4}" type="slidenum">
              <a:rPr lang="zh-CN" altLang="en-US" smtClean="0">
                <a:solidFill>
                  <a:prstClr val="white"/>
                </a:solidFill>
              </a:rPr>
              <a:pPr defTabSz="1218752"/>
              <a:t>‹#›</a:t>
            </a:fld>
            <a:endParaRPr lang="zh-CN" altLang="en-US" dirty="0">
              <a:solidFill>
                <a:prstClr val="white"/>
              </a:solidFill>
            </a:endParaRPr>
          </a:p>
        </p:txBody>
      </p:sp>
    </p:spTree>
    <p:extLst>
      <p:ext uri="{BB962C8B-B14F-4D97-AF65-F5344CB8AC3E}">
        <p14:creationId xmlns:p14="http://schemas.microsoft.com/office/powerpoint/2010/main" val="333284152"/>
      </p:ext>
    </p:extLst>
  </p:cSld>
  <p:clrMapOvr>
    <a:masterClrMapping/>
  </p:clrMapOvr>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71682" y="6402055"/>
            <a:ext cx="547722" cy="365128"/>
          </a:xfrm>
          <a:prstGeom prst="rect">
            <a:avLst/>
          </a:prstGeom>
        </p:spPr>
        <p:txBody>
          <a:bodyPr lIns="121936" tIns="60969" rIns="121936" bIns="60969"/>
          <a:lstStyle>
            <a:lvl1pPr algn="r">
              <a:defRPr sz="1199">
                <a:solidFill>
                  <a:schemeClr val="bg1"/>
                </a:solidFill>
                <a:latin typeface="Arial" pitchFamily="34" charset="0"/>
                <a:cs typeface="Arial" pitchFamily="34" charset="0"/>
              </a:defRPr>
            </a:lvl1pPr>
          </a:lstStyle>
          <a:p>
            <a:fld id="{B66E89CB-E1C5-45A5-8A7D-2E9AA17B8DB4}"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209567855"/>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1683" y="6394456"/>
            <a:ext cx="437921" cy="365128"/>
          </a:xfrm>
          <a:prstGeom prst="rect">
            <a:avLst/>
          </a:prstGeom>
        </p:spPr>
        <p:txBody>
          <a:bodyPr lIns="121960" tIns="60981" rIns="121960" bIns="60981"/>
          <a:lstStyle>
            <a:lvl1pPr algn="r">
              <a:defRPr sz="1200">
                <a:solidFill>
                  <a:srgbClr val="FFFFFF"/>
                </a:solidFill>
                <a:latin typeface="Arial" pitchFamily="34" charset="0"/>
                <a:cs typeface="Arial" pitchFamily="34" charset="0"/>
              </a:defRPr>
            </a:lvl1pPr>
          </a:lstStyle>
          <a:p>
            <a:fld id="{71D02402-B0FD-EE4C-8D94-C45B37E3D575}" type="slidenum">
              <a:rPr lang="en-US" smtClean="0"/>
              <a:pPr/>
              <a:t>‹#›</a:t>
            </a:fld>
            <a:endParaRPr lang="en-US"/>
          </a:p>
        </p:txBody>
      </p:sp>
      <p:sp>
        <p:nvSpPr>
          <p:cNvPr id="7" name="Title 1"/>
          <p:cNvSpPr>
            <a:spLocks noGrp="1"/>
          </p:cNvSpPr>
          <p:nvPr>
            <p:ph type="title"/>
          </p:nvPr>
        </p:nvSpPr>
        <p:spPr>
          <a:xfrm>
            <a:off x="609601" y="275171"/>
            <a:ext cx="10972800" cy="743507"/>
          </a:xfrm>
          <a:prstGeom prst="rect">
            <a:avLst/>
          </a:prstGeom>
        </p:spPr>
        <p:txBody>
          <a:bodyPr lIns="121978" tIns="60989" rIns="121978" bIns="60989"/>
          <a:lstStyle>
            <a:lvl1pPr algn="l">
              <a:defRPr sz="3197">
                <a:solidFill>
                  <a:schemeClr val="bg1"/>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1145978"/>
      </p:ext>
    </p:extLst>
  </p:cSld>
  <p:clrMapOvr>
    <a:masterClrMapping/>
  </p:clrMapOvr>
  <p:transition spd="slow">
    <p:push dir="u"/>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a:off x="3" y="0"/>
            <a:ext cx="12191999" cy="68586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7" name="矩形 6"/>
          <p:cNvSpPr/>
          <p:nvPr userDrawn="1"/>
        </p:nvSpPr>
        <p:spPr>
          <a:xfrm>
            <a:off x="-1032933" y="2777068"/>
            <a:ext cx="626533" cy="609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9" name="矩形 8"/>
          <p:cNvSpPr/>
          <p:nvPr userDrawn="1"/>
        </p:nvSpPr>
        <p:spPr>
          <a:xfrm>
            <a:off x="-1032933" y="3644900"/>
            <a:ext cx="626533" cy="609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0" name="矩形 9"/>
          <p:cNvSpPr/>
          <p:nvPr userDrawn="1"/>
        </p:nvSpPr>
        <p:spPr>
          <a:xfrm>
            <a:off x="-1032933" y="5380569"/>
            <a:ext cx="626533" cy="609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1" name="矩形 10"/>
          <p:cNvSpPr/>
          <p:nvPr userDrawn="1"/>
        </p:nvSpPr>
        <p:spPr>
          <a:xfrm>
            <a:off x="-1032933" y="6248401"/>
            <a:ext cx="626533" cy="609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sp>
        <p:nvSpPr>
          <p:cNvPr id="12" name="矩形 11"/>
          <p:cNvSpPr/>
          <p:nvPr userDrawn="1"/>
        </p:nvSpPr>
        <p:spPr>
          <a:xfrm>
            <a:off x="-1032933" y="4512733"/>
            <a:ext cx="626533" cy="6096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6767" fontAlgn="auto">
              <a:spcBef>
                <a:spcPts val="0"/>
              </a:spcBef>
              <a:spcAft>
                <a:spcPts val="0"/>
              </a:spcAft>
            </a:pPr>
            <a:endParaRPr lang="zh-CN" altLang="en-US">
              <a:solidFill>
                <a:prstClr val="white"/>
              </a:solidFill>
            </a:endParaRPr>
          </a:p>
        </p:txBody>
      </p:sp>
      <p:pic>
        <p:nvPicPr>
          <p:cNvPr id="13" name="Picture 4" descr="W:\品执服务客户\华为\设计+制作\2018\3月\MPLS 2018物料-邵永振-蔡\文件\link\华为标志元素-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1730" y="6463556"/>
            <a:ext cx="1119380" cy="2635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1" descr="Vodafone-logo"/>
          <p:cNvPicPr>
            <a:picLocks noChangeAspect="1" noChangeArrowheads="1"/>
          </p:cNvPicPr>
          <p:nvPr userDrawn="1"/>
        </p:nvPicPr>
        <p:blipFill>
          <a:blip r:embed="rId3" cstate="print"/>
          <a:srcRect/>
          <a:stretch>
            <a:fillRect/>
          </a:stretch>
        </p:blipFill>
        <p:spPr bwMode="auto">
          <a:xfrm>
            <a:off x="10063412" y="6387224"/>
            <a:ext cx="583828" cy="416212"/>
          </a:xfrm>
          <a:prstGeom prst="rect">
            <a:avLst/>
          </a:prstGeom>
          <a:noFill/>
        </p:spPr>
      </p:pic>
    </p:spTree>
    <p:extLst>
      <p:ext uri="{BB962C8B-B14F-4D97-AF65-F5344CB8AC3E}">
        <p14:creationId xmlns:p14="http://schemas.microsoft.com/office/powerpoint/2010/main" val="102040762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3451E6F8-9670-4CF3-81E4-46E825E30836}"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9416846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95806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4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6" y="1154489"/>
            <a:ext cx="9990713" cy="778875"/>
          </a:xfrm>
          <a:prstGeom prst="rect">
            <a:avLst/>
          </a:prstGeom>
        </p:spPr>
        <p:txBody>
          <a:bodyPr>
            <a:normAutofit/>
          </a:bodyPr>
          <a:lstStyle>
            <a:lvl1pPr marL="0" marR="0" indent="0" algn="l" defTabSz="1218752" rtl="0" eaLnBrk="1" fontAlgn="auto" latinLnBrk="0" hangingPunct="1">
              <a:lnSpc>
                <a:spcPct val="100000"/>
              </a:lnSpc>
              <a:spcBef>
                <a:spcPct val="0"/>
              </a:spcBef>
              <a:spcAft>
                <a:spcPts val="0"/>
              </a:spcAft>
              <a:buClrTx/>
              <a:buSzTx/>
              <a:buFontTx/>
              <a:buNone/>
              <a:tabLst/>
              <a:defRPr sz="3597"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2776" y="2133157"/>
            <a:ext cx="9990713" cy="4096642"/>
          </a:xfrm>
          <a:prstGeom prst="rect">
            <a:avLst/>
          </a:prstGeom>
        </p:spPr>
        <p:txBody>
          <a:bodyPr>
            <a:normAutofit/>
          </a:bodyPr>
          <a:lstStyle>
            <a:lvl1pPr marL="0" marR="0" indent="0" algn="l" defTabSz="1218752" rtl="0" eaLnBrk="1" fontAlgn="auto" latinLnBrk="0" hangingPunct="1">
              <a:lnSpc>
                <a:spcPct val="100000"/>
              </a:lnSpc>
              <a:spcBef>
                <a:spcPct val="20000"/>
              </a:spcBef>
              <a:spcAft>
                <a:spcPts val="0"/>
              </a:spcAft>
              <a:buClrTx/>
              <a:buSzTx/>
              <a:buFont typeface="Arial" pitchFamily="34" charset="0"/>
              <a:buNone/>
              <a:tabLst/>
              <a:defRPr sz="2399" baseline="0">
                <a:solidFill>
                  <a:schemeClr val="bg1"/>
                </a:solidFill>
                <a:latin typeface="+mn-lt"/>
              </a:defRPr>
            </a:lvl1pPr>
            <a:lvl2pPr marL="609377" indent="0" algn="ctr">
              <a:buNone/>
              <a:defRPr>
                <a:solidFill>
                  <a:schemeClr val="tx1">
                    <a:tint val="75000"/>
                  </a:schemeClr>
                </a:solidFill>
              </a:defRPr>
            </a:lvl2pPr>
            <a:lvl3pPr marL="1218752" indent="0" algn="ctr">
              <a:buNone/>
              <a:defRPr>
                <a:solidFill>
                  <a:schemeClr val="tx1">
                    <a:tint val="75000"/>
                  </a:schemeClr>
                </a:solidFill>
              </a:defRPr>
            </a:lvl3pPr>
            <a:lvl4pPr marL="1828129" indent="0" algn="ctr">
              <a:buNone/>
              <a:defRPr>
                <a:solidFill>
                  <a:schemeClr val="tx1">
                    <a:tint val="75000"/>
                  </a:schemeClr>
                </a:solidFill>
              </a:defRPr>
            </a:lvl4pPr>
            <a:lvl5pPr marL="2437506" indent="0" algn="ctr">
              <a:buNone/>
              <a:defRPr>
                <a:solidFill>
                  <a:schemeClr val="tx1">
                    <a:tint val="75000"/>
                  </a:schemeClr>
                </a:solidFill>
              </a:defRPr>
            </a:lvl5pPr>
            <a:lvl6pPr marL="3046883" indent="0" algn="ctr">
              <a:buNone/>
              <a:defRPr>
                <a:solidFill>
                  <a:schemeClr val="tx1">
                    <a:tint val="75000"/>
                  </a:schemeClr>
                </a:solidFill>
              </a:defRPr>
            </a:lvl6pPr>
            <a:lvl7pPr marL="3656258" indent="0" algn="ctr">
              <a:buNone/>
              <a:defRPr>
                <a:solidFill>
                  <a:schemeClr val="tx1">
                    <a:tint val="75000"/>
                  </a:schemeClr>
                </a:solidFill>
              </a:defRPr>
            </a:lvl7pPr>
            <a:lvl8pPr marL="4265634" indent="0" algn="ctr">
              <a:buNone/>
              <a:defRPr>
                <a:solidFill>
                  <a:schemeClr val="tx1">
                    <a:tint val="75000"/>
                  </a:schemeClr>
                </a:solidFill>
              </a:defRPr>
            </a:lvl8pPr>
            <a:lvl9pPr marL="4875012"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408535831"/>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7"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spTree>
    <p:extLst>
      <p:ext uri="{BB962C8B-B14F-4D97-AF65-F5344CB8AC3E}">
        <p14:creationId xmlns:p14="http://schemas.microsoft.com/office/powerpoint/2010/main" val="96402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2464" y="1562229"/>
            <a:ext cx="8674584" cy="1197267"/>
          </a:xfrm>
          <a:prstGeom prst="rect">
            <a:avLst/>
          </a:prstGeom>
        </p:spPr>
        <p:txBody>
          <a:bodyPr/>
          <a:lstStyle>
            <a:lvl1pPr>
              <a:defRPr sz="3385">
                <a:solidFill>
                  <a:schemeClr val="bg1"/>
                </a:solidFill>
                <a:latin typeface="Akkurat Pro" pitchFamily="34" charset="0"/>
                <a:ea typeface="+mj-ea"/>
                <a:cs typeface="Arial" panose="020B0604020202020204" pitchFamily="34" charset="0"/>
              </a:defRPr>
            </a:lvl1pPr>
          </a:lstStyle>
          <a:p>
            <a:r>
              <a:rPr lang="en-US" altLang="zh-CN" dirty="0" smtClean="0"/>
              <a:t>Headline in </a:t>
            </a:r>
            <a:r>
              <a:rPr lang="en-US" altLang="zh-CN" dirty="0" err="1" smtClean="0"/>
              <a:t>Akkurat</a:t>
            </a:r>
            <a:r>
              <a:rPr lang="en-US" altLang="zh-CN" dirty="0" smtClean="0"/>
              <a:t> Pro Regular 32 point</a:t>
            </a:r>
            <a:endParaRPr lang="zh-CN" altLang="en-US" dirty="0"/>
          </a:p>
        </p:txBody>
      </p:sp>
      <p:sp>
        <p:nvSpPr>
          <p:cNvPr id="8" name="副标题 2"/>
          <p:cNvSpPr>
            <a:spLocks noGrp="1"/>
          </p:cNvSpPr>
          <p:nvPr>
            <p:ph type="subTitle" idx="11" hasCustomPrompt="1"/>
          </p:nvPr>
        </p:nvSpPr>
        <p:spPr>
          <a:xfrm>
            <a:off x="582462" y="2759496"/>
            <a:ext cx="5224747" cy="737683"/>
          </a:xfrm>
          <a:prstGeom prst="rect">
            <a:avLst/>
          </a:prstGeom>
        </p:spPr>
        <p:txBody>
          <a:bodyPr/>
          <a:lstStyle>
            <a:lvl1pPr marL="281046" marR="0" indent="-281046" algn="l" defTabSz="749302" rtl="0" eaLnBrk="1" fontAlgn="base" latinLnBrk="0" hangingPunct="1">
              <a:lnSpc>
                <a:spcPct val="100000"/>
              </a:lnSpc>
              <a:spcBef>
                <a:spcPct val="20000"/>
              </a:spcBef>
              <a:spcAft>
                <a:spcPct val="0"/>
              </a:spcAft>
              <a:buClr>
                <a:srgbClr val="990000"/>
              </a:buClr>
              <a:buSzTx/>
              <a:buFontTx/>
              <a:buNone/>
              <a:tabLst/>
              <a:defRPr sz="1904" baseline="0">
                <a:solidFill>
                  <a:schemeClr val="bg1"/>
                </a:solidFill>
                <a:latin typeface="Akkurat Pro" pitchFamily="34" charset="0"/>
              </a:defRPr>
            </a:lvl1pPr>
            <a:lvl2pPr marL="374727" indent="0" algn="ctr">
              <a:buNone/>
              <a:defRPr>
                <a:solidFill>
                  <a:schemeClr val="tx1">
                    <a:tint val="75000"/>
                  </a:schemeClr>
                </a:solidFill>
              </a:defRPr>
            </a:lvl2pPr>
            <a:lvl3pPr marL="749453" indent="0" algn="ctr">
              <a:buNone/>
              <a:defRPr>
                <a:solidFill>
                  <a:schemeClr val="tx1">
                    <a:tint val="75000"/>
                  </a:schemeClr>
                </a:solidFill>
              </a:defRPr>
            </a:lvl3pPr>
            <a:lvl4pPr marL="1124180" indent="0" algn="ctr">
              <a:buNone/>
              <a:defRPr>
                <a:solidFill>
                  <a:schemeClr val="tx1">
                    <a:tint val="75000"/>
                  </a:schemeClr>
                </a:solidFill>
              </a:defRPr>
            </a:lvl4pPr>
            <a:lvl5pPr marL="1498905" indent="0" algn="ctr">
              <a:buNone/>
              <a:defRPr>
                <a:solidFill>
                  <a:schemeClr val="tx1">
                    <a:tint val="75000"/>
                  </a:schemeClr>
                </a:solidFill>
              </a:defRPr>
            </a:lvl5pPr>
            <a:lvl6pPr marL="1873633" indent="0" algn="ctr">
              <a:buNone/>
              <a:defRPr>
                <a:solidFill>
                  <a:schemeClr val="tx1">
                    <a:tint val="75000"/>
                  </a:schemeClr>
                </a:solidFill>
              </a:defRPr>
            </a:lvl6pPr>
            <a:lvl7pPr marL="2248359" indent="0" algn="ctr">
              <a:buNone/>
              <a:defRPr>
                <a:solidFill>
                  <a:schemeClr val="tx1">
                    <a:tint val="75000"/>
                  </a:schemeClr>
                </a:solidFill>
              </a:defRPr>
            </a:lvl7pPr>
            <a:lvl8pPr marL="2623085" indent="0" algn="ctr">
              <a:buNone/>
              <a:defRPr>
                <a:solidFill>
                  <a:schemeClr val="tx1">
                    <a:tint val="75000"/>
                  </a:schemeClr>
                </a:solidFill>
              </a:defRPr>
            </a:lvl8pPr>
            <a:lvl9pPr marL="2997812" indent="0" algn="ctr">
              <a:buNone/>
              <a:defRPr>
                <a:solidFill>
                  <a:schemeClr val="tx1">
                    <a:tint val="75000"/>
                  </a:schemeClr>
                </a:solidFill>
              </a:defRPr>
            </a:lvl9pPr>
          </a:lstStyle>
          <a:p>
            <a:pPr marL="281046" marR="0" lvl="0" indent="-281046" algn="l" defTabSz="749302" rtl="0" eaLnBrk="1" fontAlgn="base" latinLnBrk="0" hangingPunct="1">
              <a:lnSpc>
                <a:spcPct val="100000"/>
              </a:lnSpc>
              <a:spcBef>
                <a:spcPct val="20000"/>
              </a:spcBef>
              <a:spcAft>
                <a:spcPct val="0"/>
              </a:spcAft>
              <a:buClr>
                <a:srgbClr val="990000"/>
              </a:buClr>
              <a:buSzTx/>
              <a:buFontTx/>
              <a:buNone/>
              <a:tabLst/>
              <a:defRPr/>
            </a:pPr>
            <a:r>
              <a:rPr lang="en-US" altLang="zh-CN" dirty="0" smtClean="0"/>
              <a:t>Headline in </a:t>
            </a:r>
            <a:r>
              <a:rPr lang="en-US" altLang="zh-CN" dirty="0" err="1" smtClean="0"/>
              <a:t>Akkurat</a:t>
            </a:r>
            <a:r>
              <a:rPr lang="en-US" altLang="zh-CN" dirty="0" smtClean="0"/>
              <a:t> Pro Regular 18 point</a:t>
            </a:r>
            <a:endParaRPr lang="zh-CN" altLang="en-US" dirty="0" smtClean="0"/>
          </a:p>
        </p:txBody>
      </p:sp>
    </p:spTree>
    <p:extLst>
      <p:ext uri="{BB962C8B-B14F-4D97-AF65-F5344CB8AC3E}">
        <p14:creationId xmlns:p14="http://schemas.microsoft.com/office/powerpoint/2010/main" val="4124071983"/>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582462" y="381077"/>
            <a:ext cx="11058821" cy="885689"/>
          </a:xfrm>
          <a:prstGeom prst="rect">
            <a:avLst/>
          </a:prstGeom>
        </p:spPr>
        <p:txBody>
          <a:bodyPr lIns="70819" tIns="35409" rIns="70819" bIns="35409">
            <a:noAutofit/>
          </a:bodyPr>
          <a:lstStyle>
            <a:lvl1pPr marL="0" marR="0" indent="0" algn="l" defTabSz="999201" rtl="0" eaLnBrk="1" fontAlgn="auto" latinLnBrk="0" hangingPunct="1">
              <a:lnSpc>
                <a:spcPct val="100000"/>
              </a:lnSpc>
              <a:spcBef>
                <a:spcPct val="0"/>
              </a:spcBef>
              <a:spcAft>
                <a:spcPts val="0"/>
              </a:spcAft>
              <a:buClrTx/>
              <a:buSzTx/>
              <a:buFontTx/>
              <a:buNone/>
              <a:tabLst/>
              <a:defRPr sz="2434" b="0">
                <a:solidFill>
                  <a:schemeClr val="bg1"/>
                </a:solidFill>
                <a:latin typeface="Akkurat Pro" pitchFamily="34" charset="0"/>
              </a:defRPr>
            </a:lvl1pPr>
          </a:lstStyle>
          <a:p>
            <a:r>
              <a:rPr lang="en-US" altLang="zh-CN" dirty="0" smtClean="0"/>
              <a:t>Headline in </a:t>
            </a:r>
            <a:r>
              <a:rPr lang="en-US" altLang="zh-CN" dirty="0" err="1" smtClean="0"/>
              <a:t>Akkurat</a:t>
            </a:r>
            <a:r>
              <a:rPr lang="en-US" altLang="zh-CN" dirty="0" smtClean="0"/>
              <a:t> Pro Regular 23 point</a:t>
            </a:r>
          </a:p>
        </p:txBody>
      </p:sp>
      <p:sp>
        <p:nvSpPr>
          <p:cNvPr id="5" name="副标题 2"/>
          <p:cNvSpPr>
            <a:spLocks noGrp="1"/>
          </p:cNvSpPr>
          <p:nvPr>
            <p:ph type="subTitle" idx="1" hasCustomPrompt="1"/>
          </p:nvPr>
        </p:nvSpPr>
        <p:spPr>
          <a:xfrm>
            <a:off x="582468" y="1497218"/>
            <a:ext cx="11058819" cy="4162498"/>
          </a:xfrm>
          <a:prstGeom prst="rect">
            <a:avLst/>
          </a:prstGeom>
        </p:spPr>
        <p:txBody>
          <a:bodyPr lIns="70819" tIns="35409" rIns="70819" bIns="35409">
            <a:normAutofit/>
          </a:bodyPr>
          <a:lstStyle>
            <a:lvl1pPr marL="0" marR="0" indent="0" algn="l" defTabSz="999201" rtl="0" eaLnBrk="1" fontAlgn="auto" latinLnBrk="0" hangingPunct="1">
              <a:lnSpc>
                <a:spcPct val="100000"/>
              </a:lnSpc>
              <a:spcBef>
                <a:spcPct val="20000"/>
              </a:spcBef>
              <a:spcAft>
                <a:spcPts val="0"/>
              </a:spcAft>
              <a:buClrTx/>
              <a:buSzTx/>
              <a:buFont typeface="Arial" pitchFamily="34" charset="0"/>
              <a:buNone/>
              <a:tabLst/>
              <a:defRPr sz="1588" baseline="0">
                <a:solidFill>
                  <a:schemeClr val="bg1"/>
                </a:solidFill>
                <a:latin typeface="Akkurat Pro" pitchFamily="34" charset="0"/>
              </a:defRPr>
            </a:lvl1pPr>
            <a:lvl2pPr marL="499601" indent="0" algn="ctr">
              <a:buNone/>
              <a:defRPr>
                <a:solidFill>
                  <a:schemeClr val="tx1">
                    <a:tint val="75000"/>
                  </a:schemeClr>
                </a:solidFill>
              </a:defRPr>
            </a:lvl2pPr>
            <a:lvl3pPr marL="999201" indent="0" algn="ctr">
              <a:buNone/>
              <a:defRPr>
                <a:solidFill>
                  <a:schemeClr val="tx1">
                    <a:tint val="75000"/>
                  </a:schemeClr>
                </a:solidFill>
              </a:defRPr>
            </a:lvl3pPr>
            <a:lvl4pPr marL="1498803" indent="0" algn="ctr">
              <a:buNone/>
              <a:defRPr>
                <a:solidFill>
                  <a:schemeClr val="tx1">
                    <a:tint val="75000"/>
                  </a:schemeClr>
                </a:solidFill>
              </a:defRPr>
            </a:lvl4pPr>
            <a:lvl5pPr marL="1998404" indent="0" algn="ctr">
              <a:buNone/>
              <a:defRPr>
                <a:solidFill>
                  <a:schemeClr val="tx1">
                    <a:tint val="75000"/>
                  </a:schemeClr>
                </a:solidFill>
              </a:defRPr>
            </a:lvl5pPr>
            <a:lvl6pPr marL="2498005" indent="0" algn="ctr">
              <a:buNone/>
              <a:defRPr>
                <a:solidFill>
                  <a:schemeClr val="tx1">
                    <a:tint val="75000"/>
                  </a:schemeClr>
                </a:solidFill>
              </a:defRPr>
            </a:lvl6pPr>
            <a:lvl7pPr marL="2997605" indent="0" algn="ctr">
              <a:buNone/>
              <a:defRPr>
                <a:solidFill>
                  <a:schemeClr val="tx1">
                    <a:tint val="75000"/>
                  </a:schemeClr>
                </a:solidFill>
              </a:defRPr>
            </a:lvl7pPr>
            <a:lvl8pPr marL="3497205" indent="0" algn="ctr">
              <a:buNone/>
              <a:defRPr>
                <a:solidFill>
                  <a:schemeClr val="tx1">
                    <a:tint val="75000"/>
                  </a:schemeClr>
                </a:solidFill>
              </a:defRPr>
            </a:lvl8pPr>
            <a:lvl9pPr marL="3996808" indent="0" algn="ctr">
              <a:buNone/>
              <a:defRPr>
                <a:solidFill>
                  <a:schemeClr val="tx1">
                    <a:tint val="75000"/>
                  </a:schemeClr>
                </a:solidFill>
              </a:defRPr>
            </a:lvl9pPr>
          </a:lstStyle>
          <a:p>
            <a:r>
              <a:rPr lang="en-US" altLang="zh-CN" dirty="0" smtClean="0"/>
              <a:t>Copy text in </a:t>
            </a:r>
            <a:r>
              <a:rPr lang="en-US" altLang="zh-CN" dirty="0" err="1" smtClean="0"/>
              <a:t>Akkurat</a:t>
            </a:r>
            <a:r>
              <a:rPr lang="en-US" altLang="zh-CN" dirty="0" smtClean="0"/>
              <a:t> Pro Regular 20 - 12 point </a:t>
            </a: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p:cNvPicPr>
          <p:nvPr userDrawn="1"/>
        </p:nvPicPr>
        <p:blipFill rotWithShape="1">
          <a:blip r:embed="rId3" cstate="print">
            <a:extLst>
              <a:ext uri="{28A0092B-C50C-407E-A947-70E740481C1C}">
                <a14:useLocalDpi xmlns:a14="http://schemas.microsoft.com/office/drawing/2010/main"/>
              </a:ext>
            </a:extLst>
          </a:blip>
          <a:srcRect l="76963"/>
          <a:stretch/>
        </p:blipFill>
        <p:spPr>
          <a:xfrm>
            <a:off x="11025219" y="453305"/>
            <a:ext cx="875297" cy="386019"/>
          </a:xfrm>
          <a:prstGeom prst="rect">
            <a:avLst/>
          </a:prstGeom>
        </p:spPr>
      </p:pic>
    </p:spTree>
    <p:extLst>
      <p:ext uri="{BB962C8B-B14F-4D97-AF65-F5344CB8AC3E}">
        <p14:creationId xmlns:p14="http://schemas.microsoft.com/office/powerpoint/2010/main" val="1975376660"/>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27787"/>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552309" y="554884"/>
            <a:ext cx="11087388" cy="461558"/>
          </a:xfrm>
          <a:prstGeom prst="rect">
            <a:avLst/>
          </a:prstGeom>
        </p:spPr>
        <p:txBody>
          <a:bodyPr>
            <a:noAutofit/>
          </a:bodyPr>
          <a:lstStyle>
            <a:lvl1pPr algn="l">
              <a:defRPr sz="3197" b="1" baseline="0">
                <a:latin typeface="Akkurat Pro" panose="020B0504020101020102"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2622920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5981"/>
      </p:ext>
    </p:extLst>
  </p:cSld>
  <p:clrMapOvr>
    <a:masterClrMapping/>
  </p:clrMapOvr>
  <p:transition advClick="0"/>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8488314"/>
      </p:ext>
    </p:extLst>
  </p:cSld>
  <p:clrMapOvr>
    <a:masterClrMapping/>
  </p:clrMapOvr>
  <p:transition advClick="0" advTm="8000">
    <p:fade thruBlk="1"/>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91982"/>
      </p:ext>
    </p:extLst>
  </p:cSld>
  <p:clrMapOvr>
    <a:masterClrMapping/>
  </p:clrMapOvr>
  <p:transition advClick="0" advTm="8000">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4047" y="294823"/>
            <a:ext cx="2845236" cy="587677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717" y="294823"/>
            <a:ext cx="8361513" cy="587677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8CA0059C-33B6-4DE0-A318-1918A54376AB}"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5305426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481485" y="6489701"/>
            <a:ext cx="2796116" cy="455613"/>
          </a:xfrm>
          <a:prstGeom prst="rect">
            <a:avLst/>
          </a:prstGeom>
        </p:spPr>
        <p:txBody>
          <a:bodyPr/>
          <a:lstStyle>
            <a:lvl1pPr>
              <a:defRPr/>
            </a:lvl1pPr>
          </a:lstStyle>
          <a:p>
            <a:r>
              <a:rPr lang="de-DE" sz="1400">
                <a:solidFill>
                  <a:prstClr val="white"/>
                </a:solidFill>
                <a:latin typeface="FrutigerNext LT Regular" pitchFamily="34" charset="0"/>
                <a:ea typeface="MS PGothic" pitchFamily="34" charset="-128"/>
              </a:rPr>
              <a:t>Page </a:t>
            </a:r>
            <a:fld id="{3CE561F0-2977-4576-8623-B146B678F304}" type="slidenum">
              <a:rPr lang="de-DE" sz="1400">
                <a:solidFill>
                  <a:prstClr val="white"/>
                </a:solidFill>
                <a:latin typeface="FrutigerNext LT Regular" pitchFamily="34" charset="0"/>
                <a:ea typeface="MS PGothic" pitchFamily="34" charset="-128"/>
              </a:rPr>
              <a:pPr/>
              <a:t>‹#›</a:t>
            </a:fld>
            <a:endParaRPr lang="en-GB" sz="1400">
              <a:solidFill>
                <a:prstClr val="white"/>
              </a:solidFill>
              <a:latin typeface="FrutigerNext LT Regular" pitchFamily="34" charset="0"/>
              <a:ea typeface="MS PGothic" pitchFamily="34" charset="-128"/>
            </a:endParaRPr>
          </a:p>
        </p:txBody>
      </p:sp>
    </p:spTree>
    <p:extLst>
      <p:ext uri="{BB962C8B-B14F-4D97-AF65-F5344CB8AC3E}">
        <p14:creationId xmlns:p14="http://schemas.microsoft.com/office/powerpoint/2010/main" val="168143552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sz="1400">
                <a:solidFill>
                  <a:srgbClr val="000000"/>
                </a:solidFill>
                <a:latin typeface="FrutigerNext LT Regular" pitchFamily="34" charset="0"/>
                <a:ea typeface="MS PGothic" pitchFamily="34" charset="-128"/>
              </a:rPr>
              <a:t>Page </a:t>
            </a:r>
            <a:fld id="{A70CA1F2-F6CD-4253-81B2-4B69D22B0868}" type="slidenum">
              <a:rPr lang="de-DE" altLang="zh-CN" sz="1400">
                <a:solidFill>
                  <a:srgbClr val="000000"/>
                </a:solidFill>
                <a:latin typeface="FrutigerNext LT Regular" pitchFamily="34" charset="0"/>
                <a:ea typeface="MS PGothic" pitchFamily="34" charset="-128"/>
              </a:rPr>
              <a:pPr>
                <a:defRPr/>
              </a:pPr>
              <a:t>‹#›</a:t>
            </a:fld>
            <a:endParaRPr lang="en-GB" altLang="zh-CN" sz="140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00542385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4225"/>
            <a:ext cx="12192000" cy="3810000"/>
          </a:xfrm>
          <a:prstGeom prst="rect">
            <a:avLst/>
          </a:prstGeom>
          <a:noFill/>
          <a:ln w="9525">
            <a:noFill/>
            <a:miter lim="800000"/>
            <a:headEnd/>
            <a:tailEnd/>
          </a:ln>
        </p:spPr>
      </p:pic>
      <p:sp>
        <p:nvSpPr>
          <p:cNvPr id="6" name="Text Box 7"/>
          <p:cNvSpPr txBox="1">
            <a:spLocks noChangeArrowheads="1"/>
          </p:cNvSpPr>
          <p:nvPr/>
        </p:nvSpPr>
        <p:spPr bwMode="auto">
          <a:xfrm>
            <a:off x="9594851" y="4070350"/>
            <a:ext cx="1542898" cy="294526"/>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400" dirty="0">
                <a:solidFill>
                  <a:srgbClr val="FFFFFF"/>
                </a:solidFill>
                <a:latin typeface="Arial"/>
                <a:ea typeface="MS PGothic" pitchFamily="34" charset="-128"/>
                <a:sym typeface="Arial" pitchFamily="34" charset="0"/>
              </a:rPr>
              <a:t>www.huawei.com</a:t>
            </a:r>
          </a:p>
        </p:txBody>
      </p:sp>
      <p:sp>
        <p:nvSpPr>
          <p:cNvPr id="8" name="Text Box 12"/>
          <p:cNvSpPr txBox="1">
            <a:spLocks noChangeArrowheads="1"/>
          </p:cNvSpPr>
          <p:nvPr/>
        </p:nvSpPr>
        <p:spPr bwMode="auto">
          <a:xfrm>
            <a:off x="869951" y="6202364"/>
            <a:ext cx="2656728" cy="263712"/>
          </a:xfrm>
          <a:prstGeom prst="rect">
            <a:avLst/>
          </a:prstGeom>
          <a:noFill/>
          <a:ln w="9525">
            <a:noFill/>
            <a:miter lim="800000"/>
            <a:headEnd/>
            <a:tailEnd/>
          </a:ln>
        </p:spPr>
        <p:txBody>
          <a:bodyPr wrap="none" lIns="78283" tIns="39141" rIns="78283" bIns="39141">
            <a:spAutoFit/>
          </a:bodyPr>
          <a:lstStyle/>
          <a:p>
            <a:pPr defTabSz="784225" eaLnBrk="0" hangingPunct="0">
              <a:buSzPct val="100000"/>
              <a:defRPr/>
            </a:pPr>
            <a:r>
              <a:rPr lang="zh-CN" altLang="zh-CN" sz="1200">
                <a:solidFill>
                  <a:srgbClr val="000000"/>
                </a:solidFill>
                <a:latin typeface="Arial" pitchFamily="34" charset="0"/>
                <a:ea typeface="MS PGothic" pitchFamily="34" charset="-128"/>
                <a:sym typeface="Arial" pitchFamily="34" charset="0"/>
              </a:rPr>
              <a:t>HUAWEI TECHNOLOGIES Co., Ltd.</a:t>
            </a:r>
          </a:p>
        </p:txBody>
      </p:sp>
      <p:sp>
        <p:nvSpPr>
          <p:cNvPr id="9" name="Rectangle 13"/>
          <p:cNvSpPr>
            <a:spLocks noChangeArrowheads="1"/>
          </p:cNvSpPr>
          <p:nvPr/>
        </p:nvSpPr>
        <p:spPr bwMode="auto">
          <a:xfrm>
            <a:off x="5602818" y="6202363"/>
            <a:ext cx="1519045"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pitchFamily="34" charset="0"/>
                <a:ea typeface="MS PGothic" pitchFamily="34" charset="-128"/>
                <a:sym typeface="Arial" pitchFamily="34" charset="0"/>
              </a:rPr>
              <a:t>Huawei Confidential</a:t>
            </a:r>
            <a:endParaRPr lang="zh-CN" altLang="zh-CN" sz="1200" dirty="0">
              <a:solidFill>
                <a:srgbClr val="000000"/>
              </a:solidFill>
              <a:latin typeface="Arial" pitchFamily="34" charset="0"/>
              <a:ea typeface="MS PGothic" pitchFamily="34" charset="-128"/>
              <a:sym typeface="Arial" pitchFamily="34" charset="0"/>
            </a:endParaRPr>
          </a:p>
        </p:txBody>
      </p:sp>
      <p:sp>
        <p:nvSpPr>
          <p:cNvPr id="1526788" name="Rectangle 4"/>
          <p:cNvSpPr>
            <a:spLocks noGrp="1" noChangeArrowheads="1"/>
          </p:cNvSpPr>
          <p:nvPr>
            <p:ph type="ctrTitle" sz="quarter"/>
          </p:nvPr>
        </p:nvSpPr>
        <p:spPr>
          <a:xfrm>
            <a:off x="914401" y="1392239"/>
            <a:ext cx="7073900" cy="1666875"/>
          </a:xfrm>
        </p:spPr>
        <p:txBody>
          <a:bodyPr/>
          <a:lstStyle>
            <a:lvl1pPr algn="ctr">
              <a:defRPr sz="4000" b="1">
                <a:solidFill>
                  <a:srgbClr val="663300"/>
                </a:solidFill>
                <a:latin typeface="黑体" pitchFamily="2" charset="-122"/>
              </a:defRPr>
            </a:lvl1pPr>
          </a:lstStyle>
          <a:p>
            <a:r>
              <a:rPr lang="zh-CN" altLang="en-US"/>
              <a:t>单击此处编辑母版标题样式</a:t>
            </a:r>
          </a:p>
        </p:txBody>
      </p:sp>
      <p:sp>
        <p:nvSpPr>
          <p:cNvPr id="1526789" name="Rectangle 5"/>
          <p:cNvSpPr>
            <a:spLocks noGrp="1" noChangeArrowheads="1"/>
          </p:cNvSpPr>
          <p:nvPr>
            <p:ph type="subTitle" sz="quarter" idx="1"/>
          </p:nvPr>
        </p:nvSpPr>
        <p:spPr>
          <a:xfrm>
            <a:off x="912284" y="3182938"/>
            <a:ext cx="7076016" cy="863600"/>
          </a:xfrm>
        </p:spPr>
        <p:txBody>
          <a:bodyPr lIns="78328" tIns="39165" rIns="78328" bIns="39165"/>
          <a:lstStyle>
            <a:lvl1pPr marL="0" indent="0" algn="ctr">
              <a:buFont typeface="Wingdings" pitchFamily="2" charset="2"/>
              <a:buNone/>
              <a:defRPr sz="2800">
                <a:solidFill>
                  <a:srgbClr val="663300"/>
                </a:solidFill>
                <a:latin typeface="黑体" pitchFamily="2" charset="-122"/>
              </a:defRPr>
            </a:lvl1pPr>
          </a:lstStyle>
          <a:p>
            <a:r>
              <a:rPr lang="zh-CN" altLang="en-US"/>
              <a:t>单击此处编辑评审年月日</a:t>
            </a:r>
          </a:p>
        </p:txBody>
      </p:sp>
      <p:sp>
        <p:nvSpPr>
          <p:cNvPr id="10" name="Rectangle 10"/>
          <p:cNvSpPr>
            <a:spLocks noGrp="1" noChangeArrowheads="1"/>
          </p:cNvSpPr>
          <p:nvPr>
            <p:ph type="dt" sz="quarter" idx="10"/>
          </p:nvPr>
        </p:nvSpPr>
        <p:spPr>
          <a:xfrm>
            <a:off x="912284" y="280988"/>
            <a:ext cx="2844800" cy="476250"/>
          </a:xfrm>
        </p:spPr>
        <p:txBody>
          <a:bodyPr lIns="78328" tIns="39165" rIns="78328" bIns="39165"/>
          <a:lstStyle>
            <a:lvl1pPr>
              <a:lnSpc>
                <a:spcPct val="100000"/>
              </a:lnSpc>
              <a:defRPr>
                <a:latin typeface="Arial"/>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55932547"/>
      </p:ext>
    </p:extLst>
  </p:cSld>
  <p:clrMapOvr>
    <a:masterClrMapping/>
  </p:clrMapOvr>
  <p:transition>
    <p:fade thruBlk="1"/>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9114B6E-876F-4B08-8A9B-41C1C918E3C7}"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183430667"/>
      </p:ext>
    </p:extLst>
  </p:cSld>
  <p:clrMapOvr>
    <a:masterClrMapping/>
  </p:clrMapOvr>
  <p:transition>
    <p:fade thruBlk="1"/>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5C84A07-3C2D-4B46-8A4D-1929EDA627C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5189030"/>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51" y="955675"/>
            <a:ext cx="5183716"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955675"/>
            <a:ext cx="518583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2060A86-92EB-4D48-AFDC-67FA6EDBCF3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969350732"/>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C71991B-1833-418E-A3DA-4C519C5C6F0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887598291"/>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65EF2815-C4AE-4429-8413-309D8A9F7DB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5138383"/>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07BA3063-BE29-42E4-8054-5CE057A7E8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979344528"/>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36F2F6A-569D-4D18-A366-91D89EC67F88}"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81077154"/>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3" y="-123395"/>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8" y="1641480"/>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4" y="1641480"/>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8" y="6489705"/>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759736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8194D0E-955F-429F-B45A-513C2854F46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459443085"/>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AFA9B38-F913-41ED-B13B-EE07B9120B4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272431531"/>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1100" y="384176"/>
            <a:ext cx="2641600" cy="57816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69951" y="384176"/>
            <a:ext cx="7727949" cy="57816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99D2768-1555-4BE2-9B48-074115D83C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529920468"/>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69951" y="384175"/>
            <a:ext cx="10564283" cy="465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9951" y="955675"/>
            <a:ext cx="10572749" cy="5210175"/>
          </a:xfrm>
        </p:spPr>
        <p:txBody>
          <a:bodyPr/>
          <a:lstStyle/>
          <a:p>
            <a:pPr lvl="0"/>
            <a:endParaRPr lang="zh-CN"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A2B5A438-F145-43F9-9A9F-033166240F1A}"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586588355"/>
      </p:ext>
    </p:extLst>
  </p:cSld>
  <p:clrMapOvr>
    <a:masterClrMapping/>
  </p:clrMapOvr>
  <p:transition>
    <p:fade thruBlk="1"/>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3922327"/>
      </p:ext>
    </p:extLst>
  </p:cSld>
  <p:clrMapOvr>
    <a:masterClrMapping/>
  </p:clrMapOvr>
  <p:transition advClick="0" advTm="8000">
    <p:fade thruBlk="1"/>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98150630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2387308"/>
      </p:ext>
    </p:extLst>
  </p:cSld>
  <p:clrMapOvr>
    <a:masterClrMapping/>
  </p:clrMapOvr>
  <p:transition advClick="0" advTm="8000">
    <p:fade thruBlk="1"/>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10011834" y="5589589"/>
            <a:ext cx="1018117" cy="763587"/>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782638"/>
            <a:ext cx="12192000" cy="3810000"/>
          </a:xfrm>
          <a:prstGeom prst="rect">
            <a:avLst/>
          </a:prstGeom>
          <a:noFill/>
        </p:spPr>
      </p:pic>
      <p:sp>
        <p:nvSpPr>
          <p:cNvPr id="44047" name="Rectangle 15"/>
          <p:cNvSpPr>
            <a:spLocks noGrp="1" noChangeArrowheads="1"/>
          </p:cNvSpPr>
          <p:nvPr>
            <p:ph type="ctrTitle" sz="quarter"/>
          </p:nvPr>
        </p:nvSpPr>
        <p:spPr>
          <a:xfrm>
            <a:off x="848785" y="1392239"/>
            <a:ext cx="7071783"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85" y="3182939"/>
            <a:ext cx="7073900" cy="865187"/>
          </a:xfrm>
        </p:spPr>
        <p:txBody>
          <a:bodyPr lIns="80139" tIns="40069" rIns="80139" bIns="4006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44052" name="Text Box 20"/>
          <p:cNvSpPr txBox="1">
            <a:spLocks noChangeArrowheads="1"/>
          </p:cNvSpPr>
          <p:nvPr/>
        </p:nvSpPr>
        <p:spPr bwMode="auto">
          <a:xfrm>
            <a:off x="869951" y="6207125"/>
            <a:ext cx="2761242"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black"/>
                </a:solidFill>
                <a:latin typeface="FrutigerNext LT Bold" pitchFamily="20" charset="0"/>
                <a:ea typeface="MS PGothic" pitchFamily="34" charset="-128"/>
              </a:rPr>
              <a:t>HUAWEI TECHNOLOGIES CO., LTD.</a:t>
            </a:r>
            <a:endParaRPr lang="en-US" altLang="zh-CN" sz="2200">
              <a:solidFill>
                <a:prstClr val="black"/>
              </a:solidFill>
              <a:latin typeface="Arial" pitchFamily="34" charset="0"/>
              <a:ea typeface="MS PGothic" pitchFamily="34" charset="-128"/>
            </a:endParaRPr>
          </a:p>
        </p:txBody>
      </p:sp>
      <p:sp>
        <p:nvSpPr>
          <p:cNvPr id="44054" name="Text Box 22"/>
          <p:cNvSpPr txBox="1">
            <a:spLocks noChangeArrowheads="1"/>
          </p:cNvSpPr>
          <p:nvPr/>
        </p:nvSpPr>
        <p:spPr bwMode="auto">
          <a:xfrm>
            <a:off x="9632951" y="4094163"/>
            <a:ext cx="1345983" cy="265574"/>
          </a:xfrm>
          <a:prstGeom prst="rect">
            <a:avLst/>
          </a:prstGeom>
          <a:noFill/>
          <a:ln w="9525">
            <a:noFill/>
            <a:miter lim="800000"/>
            <a:headEnd/>
            <a:tailEnd/>
          </a:ln>
        </p:spPr>
        <p:txBody>
          <a:bodyPr wrap="none" lIns="80124" tIns="40063" rIns="80124" bIns="40063">
            <a:spAutoFit/>
          </a:bodyPr>
          <a:lstStyle/>
          <a:p>
            <a:pPr defTabSz="801688" eaLnBrk="0" hangingPunct="0"/>
            <a:r>
              <a:rPr lang="en-US" altLang="zh-CN" sz="1200">
                <a:solidFill>
                  <a:prstClr val="white"/>
                </a:solidFill>
                <a:latin typeface="FrutigerNext LT Regular" pitchFamily="34" charset="0"/>
                <a:ea typeface="MS PGothic" pitchFamily="34" charset="-128"/>
              </a:rPr>
              <a:t>www.huawei.com</a:t>
            </a:r>
          </a:p>
        </p:txBody>
      </p:sp>
      <p:sp>
        <p:nvSpPr>
          <p:cNvPr id="44055" name="Rectangle 23"/>
          <p:cNvSpPr>
            <a:spLocks noChangeArrowheads="1"/>
          </p:cNvSpPr>
          <p:nvPr/>
        </p:nvSpPr>
        <p:spPr bwMode="auto">
          <a:xfrm>
            <a:off x="5312834" y="6207125"/>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200">
                <a:solidFill>
                  <a:prstClr val="black"/>
                </a:solidFill>
                <a:latin typeface="FrutigerNext LT Bold" pitchFamily="20" charset="0"/>
                <a:ea typeface="MS PGothic" pitchFamily="34" charset="-128"/>
              </a:rPr>
              <a:t>Huawei Confidential </a:t>
            </a:r>
          </a:p>
        </p:txBody>
      </p:sp>
      <p:sp>
        <p:nvSpPr>
          <p:cNvPr id="44057" name="Rectangle 25"/>
          <p:cNvSpPr>
            <a:spLocks noChangeArrowheads="1"/>
          </p:cNvSpPr>
          <p:nvPr/>
        </p:nvSpPr>
        <p:spPr bwMode="auto">
          <a:xfrm>
            <a:off x="9057217" y="247650"/>
            <a:ext cx="1484226" cy="296314"/>
          </a:xfrm>
          <a:prstGeom prst="rect">
            <a:avLst/>
          </a:prstGeom>
          <a:noFill/>
          <a:ln w="9525" algn="ctr">
            <a:noFill/>
            <a:miter lim="800000"/>
            <a:headEnd/>
            <a:tailEnd/>
          </a:ln>
          <a:effectLst/>
        </p:spPr>
        <p:txBody>
          <a:bodyPr wrap="none" lIns="80092" tIns="40044" rIns="80092" bIns="40044">
            <a:spAutoFit/>
          </a:bodyPr>
          <a:lstStyle/>
          <a:p>
            <a:pPr defTabSz="801688" eaLnBrk="0" hangingPunct="0"/>
            <a:r>
              <a:rPr lang="en-US" altLang="zh-CN" sz="1400" b="1">
                <a:solidFill>
                  <a:srgbClr val="666666"/>
                </a:solidFill>
                <a:latin typeface="FrutigerNext LT Regular" pitchFamily="34" charset="0"/>
                <a:ea typeface="MS PGothic" pitchFamily="34" charset="-128"/>
              </a:rPr>
              <a:t>Security Level:</a:t>
            </a:r>
            <a:r>
              <a:rPr lang="zh-CN" altLang="en-US" sz="1400" b="1">
                <a:solidFill>
                  <a:srgbClr val="666666"/>
                </a:solidFill>
                <a:latin typeface="FrutigerNext LT Regular" pitchFamily="34" charset="0"/>
                <a:ea typeface="MS PGothic" pitchFamily="34" charset="-128"/>
              </a:rPr>
              <a:t> </a:t>
            </a:r>
          </a:p>
        </p:txBody>
      </p:sp>
      <p:sp>
        <p:nvSpPr>
          <p:cNvPr id="44058" name="Rectangle 26"/>
          <p:cNvSpPr>
            <a:spLocks noGrp="1" noChangeArrowheads="1"/>
          </p:cNvSpPr>
          <p:nvPr>
            <p:ph type="dt" sz="quarter" idx="2"/>
          </p:nvPr>
        </p:nvSpPr>
        <p:spPr>
          <a:xfrm>
            <a:off x="912284" y="282575"/>
            <a:ext cx="2844800" cy="474663"/>
          </a:xfrm>
          <a:prstGeom prst="rect">
            <a:avLst/>
          </a:prstGeom>
        </p:spPr>
        <p:txBody>
          <a:bodyPr lIns="80139" tIns="40069" rIns="80139" bIns="40069"/>
          <a:lstStyle>
            <a:lvl1pPr>
              <a:lnSpc>
                <a:spcPct val="100000"/>
              </a:lnSpc>
              <a:defRPr>
                <a:latin typeface="+mn-lt"/>
              </a:defRPr>
            </a:lvl1pPr>
          </a:lstStyle>
          <a:p>
            <a:fld id="{7AE73763-F1BA-4942-97F8-E1F9E0A13FEB}" type="datetime1">
              <a:rPr lang="zh-CN" altLang="en-US" sz="1400">
                <a:solidFill>
                  <a:prstClr val="white"/>
                </a:solidFill>
                <a:ea typeface="MS PGothic" pitchFamily="34" charset="-128"/>
              </a:rPr>
              <a:pPr/>
              <a:t>2019/4/17</a:t>
            </a:fld>
            <a:endParaRPr lang="en-US" altLang="zh-CN" sz="1400">
              <a:solidFill>
                <a:prstClr val="white"/>
              </a:solidFill>
              <a:ea typeface="MS PGothic" pitchFamily="34" charset="-128"/>
            </a:endParaRPr>
          </a:p>
        </p:txBody>
      </p:sp>
      <p:sp>
        <p:nvSpPr>
          <p:cNvPr id="44098" name="Text Box 66"/>
          <p:cNvSpPr txBox="1">
            <a:spLocks noChangeArrowheads="1"/>
          </p:cNvSpPr>
          <p:nvPr/>
        </p:nvSpPr>
        <p:spPr bwMode="auto">
          <a:xfrm>
            <a:off x="-2624667" y="1322388"/>
            <a:ext cx="2624667" cy="3752850"/>
          </a:xfrm>
          <a:prstGeom prst="rect">
            <a:avLst/>
          </a:prstGeom>
          <a:noFill/>
          <a:ln w="9525" algn="ctr">
            <a:noFill/>
            <a:miter lim="800000"/>
            <a:headEnd/>
            <a:tailEnd/>
          </a:ln>
          <a:effectLst/>
        </p:spPr>
        <p:txBody>
          <a:bodyPr lIns="80139" tIns="40069" rIns="80139" bIns="40069">
            <a:spAutoFit/>
          </a:bodyPr>
          <a:lstStyle/>
          <a:p>
            <a:pPr algn="r" defTabSz="801688" eaLnBrk="0" hangingPunct="0">
              <a:lnSpc>
                <a:spcPct val="125000"/>
              </a:lnSpc>
            </a:pPr>
            <a:r>
              <a:rPr lang="zh-CN" altLang="en-US" sz="1100">
                <a:solidFill>
                  <a:prstClr val="white"/>
                </a:solidFill>
                <a:latin typeface="Arial" pitchFamily="34" charset="0"/>
                <a:ea typeface="华文细黑" pitchFamily="2" charset="-122"/>
              </a:rPr>
              <a:t>英文标题</a:t>
            </a:r>
            <a:r>
              <a:rPr lang="en-US" altLang="zh-CN" sz="1100">
                <a:solidFill>
                  <a:prstClr val="white"/>
                </a:solidFill>
                <a:latin typeface="Arial" pitchFamily="34" charset="0"/>
                <a:ea typeface="华文细黑" pitchFamily="2" charset="-122"/>
              </a:rPr>
              <a:t>:40-47pt  </a:t>
            </a:r>
          </a:p>
          <a:p>
            <a:pPr algn="r" defTabSz="801688" eaLnBrk="0" hangingPunct="0">
              <a:lnSpc>
                <a:spcPct val="125000"/>
              </a:lnSpc>
            </a:pP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:26-30pt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内部使用字体 </a:t>
            </a:r>
            <a:r>
              <a:rPr lang="en-US" altLang="zh-CN" sz="1100">
                <a:solidFill>
                  <a:prstClr val="white"/>
                </a:solidFill>
                <a:latin typeface="Arial" pitchFamily="34" charset="0"/>
                <a:ea typeface="华文细黑" pitchFamily="2" charset="-122"/>
              </a:rPr>
              <a:t>:</a:t>
            </a:r>
          </a:p>
          <a:p>
            <a:pPr algn="r" defTabSz="801688" eaLnBrk="0" hangingPunct="0">
              <a:lnSpc>
                <a:spcPct val="125000"/>
              </a:lnSpc>
            </a:pPr>
            <a:r>
              <a:rPr lang="en-US" altLang="zh-CN" sz="1100">
                <a:solidFill>
                  <a:prstClr val="white"/>
                </a:solidFill>
                <a:latin typeface="Arial" pitchFamily="34" charset="0"/>
                <a:ea typeface="华文细黑" pitchFamily="2" charset="-122"/>
              </a:rPr>
              <a:t>FrutigerNext LT Medium</a:t>
            </a:r>
          </a:p>
          <a:p>
            <a:pPr algn="r" defTabSz="801688" eaLnBrk="0" hangingPunct="0">
              <a:lnSpc>
                <a:spcPct val="125000"/>
              </a:lnSpc>
            </a:pPr>
            <a:r>
              <a:rPr lang="zh-CN" altLang="en-US" sz="1100">
                <a:solidFill>
                  <a:prstClr val="white"/>
                </a:solidFill>
                <a:latin typeface="Arial" pitchFamily="34" charset="0"/>
                <a:ea typeface="华文细黑" pitchFamily="2" charset="-122"/>
              </a:rPr>
              <a:t>外部使用字体 </a:t>
            </a:r>
            <a:r>
              <a:rPr lang="en-US" altLang="zh-CN" sz="1100">
                <a:solidFill>
                  <a:prstClr val="white"/>
                </a:solidFill>
                <a:latin typeface="Arial" pitchFamily="34" charset="0"/>
                <a:ea typeface="华文细黑" pitchFamily="2" charset="-122"/>
              </a:rPr>
              <a:t>: Arial</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中文标题</a:t>
            </a:r>
            <a:r>
              <a:rPr lang="en-US" altLang="zh-CN" sz="1100">
                <a:solidFill>
                  <a:prstClr val="white"/>
                </a:solidFill>
                <a:latin typeface="Arial" pitchFamily="34" charset="0"/>
                <a:ea typeface="华文细黑" pitchFamily="2" charset="-122"/>
              </a:rPr>
              <a:t>:35-47pt</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黑体</a:t>
            </a:r>
          </a:p>
          <a:p>
            <a:pPr algn="r" defTabSz="801688" eaLnBrk="0" hangingPunct="0">
              <a:lnSpc>
                <a:spcPct val="125000"/>
              </a:lnSpc>
            </a:pPr>
            <a:r>
              <a:rPr lang="en-US" altLang="zh-CN" sz="1100">
                <a:solidFill>
                  <a:prstClr val="white"/>
                </a:solidFill>
                <a:latin typeface="Arial" pitchFamily="34" charset="0"/>
                <a:ea typeface="华文细黑" pitchFamily="2" charset="-122"/>
              </a:rPr>
              <a:t>  </a:t>
            </a:r>
            <a:r>
              <a:rPr lang="zh-CN" altLang="en-US" sz="1100">
                <a:solidFill>
                  <a:prstClr val="white"/>
                </a:solidFill>
                <a:latin typeface="Arial" pitchFamily="34" charset="0"/>
                <a:ea typeface="华文细黑" pitchFamily="2" charset="-122"/>
              </a:rPr>
              <a:t>副标题</a:t>
            </a:r>
            <a:r>
              <a:rPr lang="en-US" altLang="zh-CN" sz="1100">
                <a:solidFill>
                  <a:prstClr val="white"/>
                </a:solidFill>
                <a:latin typeface="Arial" pitchFamily="34" charset="0"/>
                <a:ea typeface="华文细黑" pitchFamily="2" charset="-122"/>
              </a:rPr>
              <a:t>:24-28pt</a:t>
            </a: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r>
              <a:rPr lang="zh-CN" altLang="en-US" sz="1100">
                <a:solidFill>
                  <a:prstClr val="white"/>
                </a:solidFill>
                <a:latin typeface="Arial" pitchFamily="34" charset="0"/>
                <a:ea typeface="华文细黑" pitchFamily="2" charset="-122"/>
              </a:rPr>
              <a:t>字体颜色</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反白</a:t>
            </a:r>
          </a:p>
          <a:p>
            <a:pPr algn="r" defTabSz="801688" eaLnBrk="0" hangingPunct="0">
              <a:lnSpc>
                <a:spcPct val="125000"/>
              </a:lnSpc>
            </a:pPr>
            <a:r>
              <a:rPr lang="zh-CN" altLang="en-US" sz="1100">
                <a:solidFill>
                  <a:prstClr val="white"/>
                </a:solidFill>
                <a:latin typeface="Arial" pitchFamily="34" charset="0"/>
                <a:ea typeface="华文细黑" pitchFamily="2" charset="-122"/>
              </a:rPr>
              <a:t>字体</a:t>
            </a:r>
            <a:r>
              <a:rPr lang="en-US" altLang="zh-CN" sz="1100">
                <a:solidFill>
                  <a:prstClr val="white"/>
                </a:solidFill>
                <a:latin typeface="Arial" pitchFamily="34" charset="0"/>
                <a:ea typeface="华文细黑" pitchFamily="2" charset="-122"/>
              </a:rPr>
              <a:t>:</a:t>
            </a:r>
            <a:r>
              <a:rPr lang="zh-CN" altLang="en-US" sz="1100">
                <a:solidFill>
                  <a:prstClr val="white"/>
                </a:solidFill>
                <a:latin typeface="Arial" pitchFamily="34" charset="0"/>
                <a:ea typeface="华文细黑" pitchFamily="2" charset="-122"/>
              </a:rPr>
              <a:t>细黑体</a:t>
            </a: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pPr>
            <a:endParaRPr lang="zh-CN" altLang="en-US" sz="1100">
              <a:solidFill>
                <a:prstClr val="white"/>
              </a:solidFill>
              <a:latin typeface="Arial" pitchFamily="34" charset="0"/>
              <a:ea typeface="华文细黑" pitchFamily="2" charset="-122"/>
            </a:endParaRPr>
          </a:p>
          <a:p>
            <a:pPr algn="r" defTabSz="801688" eaLnBrk="0" hangingPunct="0">
              <a:lnSpc>
                <a:spcPct val="125000"/>
              </a:lnSpc>
              <a:spcBef>
                <a:spcPct val="50000"/>
              </a:spcBef>
            </a:pPr>
            <a:endParaRPr lang="zh-CN" altLang="en-US" sz="1100">
              <a:solidFill>
                <a:prstClr val="black"/>
              </a:solidFill>
              <a:latin typeface="Arial" pitchFamily="34" charset="0"/>
              <a:ea typeface="华文细黑" pitchFamily="2" charset="-122"/>
            </a:endParaRPr>
          </a:p>
        </p:txBody>
      </p:sp>
    </p:spTree>
    <p:extLst>
      <p:ext uri="{BB962C8B-B14F-4D97-AF65-F5344CB8AC3E}">
        <p14:creationId xmlns:p14="http://schemas.microsoft.com/office/powerpoint/2010/main" val="420534983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442616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4" y="1641484"/>
            <a:ext cx="5185833" cy="4194175"/>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370965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1024325742"/>
      </p:ext>
    </p:extLst>
  </p:cSld>
  <p:clrMapOvr>
    <a:masterClrMapping/>
  </p:clrMapOvr>
  <p:transition>
    <p:cover dir="d"/>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Tree>
    <p:extLst>
      <p:ext uri="{BB962C8B-B14F-4D97-AF65-F5344CB8AC3E}">
        <p14:creationId xmlns:p14="http://schemas.microsoft.com/office/powerpoint/2010/main" val="226489360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482286"/>
      </p:ext>
    </p:extLst>
  </p:cSld>
  <p:clrMapOvr>
    <a:masterClrMapping/>
  </p:clrMapOvr>
  <p:transition>
    <p:cut/>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6" name="灯片编号占位符 5"/>
          <p:cNvSpPr txBox="1">
            <a:spLocks/>
          </p:cNvSpPr>
          <p:nvPr userDrawn="1"/>
        </p:nvSpPr>
        <p:spPr>
          <a:xfrm>
            <a:off x="8610601" y="6356362"/>
            <a:ext cx="2743200" cy="365125"/>
          </a:xfrm>
          <a:prstGeom prst="rect">
            <a:avLst/>
          </a:prstGeom>
        </p:spPr>
        <p:txBody>
          <a:bodyPr vert="horz" lIns="68577" tIns="34289" rIns="68577" bIns="34289" rtlCol="0" anchor="ctr"/>
          <a:lstStyle>
            <a:defPPr>
              <a:defRPr lang="zh-CN"/>
            </a:defPPr>
            <a:lvl1pPr algn="r" rtl="0" eaLnBrk="0" fontAlgn="base" hangingPunct="0">
              <a:spcBef>
                <a:spcPct val="0"/>
              </a:spcBef>
              <a:spcAft>
                <a:spcPct val="0"/>
              </a:spcAft>
              <a:defRPr sz="975" kern="1200">
                <a:solidFill>
                  <a:schemeClr val="tx1">
                    <a:tint val="75000"/>
                  </a:schemeClr>
                </a:solidFill>
                <a:latin typeface="Arial" panose="020B0604020202020204" pitchFamily="34" charset="0"/>
                <a:ea typeface="宋体" panose="02010600030101010101" pitchFamily="2" charset="-122"/>
                <a:cs typeface="+mn-cs"/>
              </a:defRPr>
            </a:lvl1pPr>
            <a:lvl2pPr marL="57462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9256"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723884"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298512"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873141"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447769"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022398"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597026" algn="l" defTabSz="1149256"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766">
              <a:defRPr/>
            </a:pPr>
            <a:fld id="{00CF40B2-0C63-4C38-AEA6-8986BEA3C036}" type="slidenum">
              <a:rPr lang="zh-CN" altLang="en-US" sz="675" smtClean="0">
                <a:solidFill>
                  <a:prstClr val="black">
                    <a:tint val="75000"/>
                  </a:prstClr>
                </a:solidFill>
              </a:rPr>
              <a:pPr defTabSz="685766">
                <a:defRPr/>
              </a:pPr>
              <a:t>‹#›</a:t>
            </a:fld>
            <a:endParaRPr lang="zh-CN" altLang="en-US" sz="675" dirty="0">
              <a:solidFill>
                <a:prstClr val="black">
                  <a:tint val="75000"/>
                </a:prstClr>
              </a:solidFill>
            </a:endParaRPr>
          </a:p>
        </p:txBody>
      </p:sp>
    </p:spTree>
    <p:extLst>
      <p:ext uri="{BB962C8B-B14F-4D97-AF65-F5344CB8AC3E}">
        <p14:creationId xmlns:p14="http://schemas.microsoft.com/office/powerpoint/2010/main" val="84338187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081" y="108217"/>
            <a:ext cx="11266200" cy="586055"/>
          </a:xfrm>
          <a:prstGeom prst="rect">
            <a:avLst/>
          </a:prstGeom>
          <a:noFill/>
          <a:ln w="9525" algn="ctr">
            <a:noFill/>
            <a:miter lim="800000"/>
            <a:headEnd/>
            <a:tailEnd/>
          </a:ln>
          <a:effectLst/>
        </p:spPr>
        <p:txBody>
          <a:bodyPr vert="horz" wrap="square" lIns="91412" tIns="45706" rIns="91412" bIns="45706" numCol="1" anchor="ctr" anchorCtr="0" compatLnSpc="1">
            <a:prstTxWarp prst="textNoShape">
              <a:avLst/>
            </a:prstTxWarp>
            <a:normAutofit/>
          </a:bodyPr>
          <a:lstStyle>
            <a:lvl1pPr marL="0" indent="0">
              <a:buFont typeface="Arial" pitchFamily="34" charset="0"/>
              <a:buNone/>
              <a:defRPr lang="zh-CN" altLang="en-US" sz="2700" b="0" dirty="0">
                <a:solidFill>
                  <a:srgbClr val="990000"/>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2128389509"/>
      </p:ext>
    </p:extLst>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7"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9"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2642474526"/>
      </p:ext>
    </p:extLst>
  </p:cSld>
  <p:clrMapOvr>
    <a:masterClrMapping/>
  </p:clrMapOvr>
  <p:transition advClick="0" advTm="8000">
    <p:wipe dir="d"/>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re. Texte et 2 contenus">
    <p:spTree>
      <p:nvGrpSpPr>
        <p:cNvPr id="1" name=""/>
        <p:cNvGrpSpPr/>
        <p:nvPr/>
      </p:nvGrpSpPr>
      <p:grpSpPr>
        <a:xfrm>
          <a:off x="0" y="0"/>
          <a:ext cx="0" cy="0"/>
          <a:chOff x="0" y="0"/>
          <a:chExt cx="0" cy="0"/>
        </a:xfrm>
      </p:grpSpPr>
      <p:sp>
        <p:nvSpPr>
          <p:cNvPr id="10"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1" name="Espace réservé du pied de page 49"/>
          <p:cNvSpPr>
            <a:spLocks noGrp="1"/>
          </p:cNvSpPr>
          <p:nvPr userDrawn="1">
            <p:ph type="ftr" sz="quarter" idx="4294967295"/>
          </p:nvPr>
        </p:nvSpPr>
        <p:spPr>
          <a:xfrm>
            <a:off x="5568885" y="6453337"/>
            <a:ext cx="5327649" cy="257175"/>
          </a:xfrm>
          <a:prstGeom prst="rect">
            <a:avLst/>
          </a:prstGeom>
        </p:spPr>
        <p:txBody>
          <a:bodyPr/>
          <a:lstStyle>
            <a:lvl1pPr algn="ctr">
              <a:defRPr sz="1200">
                <a:solidFill>
                  <a:schemeClr val="tx1"/>
                </a:solidFill>
              </a:defRPr>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2"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396781794"/>
      </p:ext>
    </p:extLst>
  </p:cSld>
  <p:clrMapOvr>
    <a:masterClrMapping/>
  </p:clrMapOvr>
  <p:transition advClick="0" advTm="8000">
    <p:wipe dir="d"/>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2"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13" name="Espace réservé du pied de page 49"/>
          <p:cNvSpPr>
            <a:spLocks noGrp="1"/>
          </p:cNvSpPr>
          <p:nvPr userDrawn="1">
            <p:ph type="ftr" sz="quarter" idx="4294967295"/>
          </p:nvPr>
        </p:nvSpPr>
        <p:spPr>
          <a:xfrm>
            <a:off x="5543552" y="6438901"/>
            <a:ext cx="5327649" cy="257175"/>
          </a:xfrm>
          <a:prstGeom prst="rect">
            <a:avLst/>
          </a:prstGeom>
        </p:spPr>
        <p:txBody>
          <a:bodyPr/>
          <a:lstStyle>
            <a:lvl1pPr>
              <a:defRPr sz="1200"/>
            </a:lvl1pPr>
          </a:lstStyle>
          <a:p>
            <a:pPr algn="ct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4"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1809415279"/>
      </p:ext>
    </p:extLst>
  </p:cSld>
  <p:clrMapOvr>
    <a:masterClrMapping/>
  </p:clrMapOvr>
  <p:transition advClick="0" advTm="8000">
    <p:wipe dir="d"/>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Espace réservé du numéro de diapositive 9"/>
          <p:cNvSpPr>
            <a:spLocks noGrp="1"/>
          </p:cNvSpPr>
          <p:nvPr>
            <p:ph type="sldNum" sz="quarter" idx="4"/>
          </p:nvPr>
        </p:nvSpPr>
        <p:spPr>
          <a:xfrm>
            <a:off x="0" y="6400802"/>
            <a:ext cx="1727200" cy="253999"/>
          </a:xfrm>
          <a:prstGeom prst="rect">
            <a:avLst/>
          </a:prstGeom>
          <a:noFill/>
          <a:ln>
            <a:noFill/>
          </a:ln>
        </p:spPr>
        <p:style>
          <a:lnRef idx="2">
            <a:schemeClr val="dk1">
              <a:shade val="50000"/>
            </a:schemeClr>
          </a:lnRef>
          <a:fillRef idx="1">
            <a:schemeClr val="dk1"/>
          </a:fillRef>
          <a:effectRef idx="0">
            <a:schemeClr val="dk1"/>
          </a:effectRef>
          <a:fontRef idx="none"/>
        </p:style>
        <p:txBody>
          <a:bodyPr vert="horz" lIns="80165" tIns="40083" rIns="80165" bIns="40083" rtlCol="0" anchor="ctr"/>
          <a:lstStyle>
            <a:lvl1pPr algn="r">
              <a:defRPr sz="1200" b="0" u="none">
                <a:solidFill>
                  <a:schemeClr val="bg1"/>
                </a:solidFill>
                <a:latin typeface="+mn-lt"/>
                <a:cs typeface="Arial" pitchFamily="34" charset="0"/>
              </a:defRPr>
            </a:lvl1pPr>
          </a:lstStyle>
          <a:p>
            <a:fld id="{98192EF7-0974-437D-961E-D6F0278CA10E}" type="slidenum">
              <a:rPr lang="fr-FR" smtClean="0">
                <a:solidFill>
                  <a:prstClr val="white"/>
                </a:solidFill>
              </a:rPr>
              <a:pPr/>
              <a:t>‹#›</a:t>
            </a:fld>
            <a:endParaRPr lang="fr-FR" dirty="0">
              <a:solidFill>
                <a:prstClr val="white"/>
              </a:solidFill>
            </a:endParaRPr>
          </a:p>
        </p:txBody>
      </p:sp>
      <p:sp>
        <p:nvSpPr>
          <p:cNvPr id="8" name="Espace réservé du pied de page 49"/>
          <p:cNvSpPr>
            <a:spLocks noGrp="1"/>
          </p:cNvSpPr>
          <p:nvPr userDrawn="1">
            <p:ph type="ftr" sz="quarter" idx="4294967295"/>
          </p:nvPr>
        </p:nvSpPr>
        <p:spPr>
          <a:xfrm>
            <a:off x="5543552" y="6453337"/>
            <a:ext cx="5327649" cy="257175"/>
          </a:xfrm>
          <a:prstGeom prst="rect">
            <a:avLst/>
          </a:prstGeom>
        </p:spPr>
        <p:txBody>
          <a:bodyPr/>
          <a:lstStyle>
            <a:lvl1pPr algn="ctr">
              <a:defRPr sz="1200"/>
            </a:lvl1pPr>
          </a:lstStyle>
          <a:p>
            <a:pPr fontAlgn="auto">
              <a:spcBef>
                <a:spcPts val="0"/>
              </a:spcBef>
              <a:spcAft>
                <a:spcPts val="0"/>
              </a:spcAft>
              <a:defRPr/>
            </a:pPr>
            <a:r>
              <a:rPr lang="fr-FR" smtClean="0">
                <a:solidFill>
                  <a:prstClr val="black"/>
                </a:solidFill>
                <a:latin typeface="Calibri"/>
                <a:ea typeface="+mn-ea"/>
              </a:rPr>
              <a:t>djamal.zeghlache@telecom-sudparis.eu</a:t>
            </a:r>
            <a:endParaRPr lang="fr-FR" dirty="0">
              <a:solidFill>
                <a:prstClr val="black"/>
              </a:solidFill>
              <a:latin typeface="Calibri"/>
              <a:ea typeface="+mn-ea"/>
            </a:endParaRPr>
          </a:p>
        </p:txBody>
      </p:sp>
      <p:sp>
        <p:nvSpPr>
          <p:cNvPr id="10" name="Espace réservé du pied de page 49"/>
          <p:cNvSpPr txBox="1">
            <a:spLocks/>
          </p:cNvSpPr>
          <p:nvPr userDrawn="1"/>
        </p:nvSpPr>
        <p:spPr>
          <a:xfrm>
            <a:off x="1967541" y="6453336"/>
            <a:ext cx="3456384" cy="260648"/>
          </a:xfrm>
          <a:prstGeom prst="rect">
            <a:avLst/>
          </a:prstGeom>
        </p:spPr>
        <p:txBody>
          <a:bodyPr/>
          <a:lstStyle/>
          <a:p>
            <a:pPr algn="ctr" fontAlgn="auto">
              <a:spcBef>
                <a:spcPts val="0"/>
              </a:spcBef>
              <a:spcAft>
                <a:spcPts val="0"/>
              </a:spcAft>
              <a:defRPr/>
            </a:pPr>
            <a:r>
              <a:rPr lang="en-US" sz="1200" dirty="0" smtClean="0">
                <a:solidFill>
                  <a:prstClr val="black"/>
                </a:solidFill>
                <a:latin typeface="Calibri"/>
                <a:ea typeface="+mn-ea"/>
              </a:rPr>
              <a:t>Intelligent routing proposal</a:t>
            </a:r>
            <a:endParaRPr lang="en-US" sz="1400" dirty="0">
              <a:solidFill>
                <a:prstClr val="black"/>
              </a:solidFill>
              <a:latin typeface="Calibri"/>
              <a:ea typeface="+mn-ea"/>
            </a:endParaRPr>
          </a:p>
        </p:txBody>
      </p:sp>
    </p:spTree>
    <p:extLst>
      <p:ext uri="{BB962C8B-B14F-4D97-AF65-F5344CB8AC3E}">
        <p14:creationId xmlns:p14="http://schemas.microsoft.com/office/powerpoint/2010/main" val="4103400601"/>
      </p:ext>
    </p:extLst>
  </p:cSld>
  <p:clrMapOvr>
    <a:masterClrMapping/>
  </p:clrMapOvr>
  <p:transition advClick="0" advTm="8000">
    <p:wipe dir="d"/>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168981"/>
      </p:ext>
    </p:extLst>
  </p:cSld>
  <p:clrMapOvr>
    <a:masterClrMapping/>
  </p:clrMapOvr>
  <p:transition advClick="0" advTm="8000">
    <p:fade thruBlk="1"/>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1079329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118303858"/>
      </p:ext>
    </p:extLst>
  </p:cSld>
  <p:clrMapOvr>
    <a:masterClrMapping/>
  </p:clrMapOvr>
  <p:transition>
    <p:cover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258504248"/>
      </p:ext>
    </p:extLst>
  </p:cSld>
  <p:clrMapOvr>
    <a:masterClrMapping/>
  </p:clrMapOvr>
  <p:transition>
    <p:cover dir="d"/>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9849"/>
      </p:ext>
    </p:extLst>
  </p:cSld>
  <p:clrMapOvr>
    <a:masterClrMapping/>
  </p:clrMapOvr>
  <p:transition advClick="0" advTm="8000">
    <p:fade thruBlk="1"/>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601972196"/>
      </p:ext>
    </p:extLst>
  </p:cSld>
  <p:clrMapOvr>
    <a:masterClrMapping/>
  </p:clrMapOvr>
  <p:transition spd="med">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0687549"/>
      </p:ext>
    </p:extLst>
  </p:cSld>
  <p:clrMapOvr>
    <a:masterClrMapping/>
  </p:clrMapOvr>
  <p:transition advClick="0" advTm="8000">
    <p:fade thruBlk="1"/>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0755608"/>
      </p:ext>
    </p:extLst>
  </p:cSld>
  <p:clrMapOvr>
    <a:masterClrMapping/>
  </p:clrMapOvr>
  <p:transition advClick="0" advTm="8000">
    <p:fade thruBlk="1"/>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499094"/>
      </p:ext>
    </p:extLst>
  </p:cSld>
  <p:clrMapOvr>
    <a:masterClrMapping/>
  </p:clrMapOvr>
  <p:transition advClick="0" advTm="8000">
    <p:fade thruBlk="1"/>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36804546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621268"/>
      </p:ext>
    </p:extLst>
  </p:cSld>
  <p:clrMapOvr>
    <a:masterClrMapping/>
  </p:clrMapOvr>
  <p:transition advClick="0" advTm="8000">
    <p:fade thruBlk="1"/>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651105853"/>
      </p:ext>
    </p:extLst>
  </p:cSld>
  <p:clrMapOvr>
    <a:masterClrMapping/>
  </p:clrMapOvr>
  <p:transition spd="med">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708961615"/>
      </p:ext>
    </p:extLst>
  </p:cSld>
  <p:clrMapOvr>
    <a:masterClrMapping/>
  </p:clrMapOvr>
  <p:transition>
    <p:fade thruBlk="1"/>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9641398"/>
      </p:ext>
    </p:extLst>
  </p:cSld>
  <p:clrMapOvr>
    <a:masterClrMapping/>
  </p:clrMapOvr>
  <p:transition advClick="0" advTm="8000">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533" y="-27384"/>
            <a:ext cx="10176934" cy="871537"/>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1" y="6356352"/>
            <a:ext cx="2844800" cy="365125"/>
          </a:xfrm>
          <a:prstGeom prst="rect">
            <a:avLst/>
          </a:prstGeom>
        </p:spPr>
        <p:txBody>
          <a:bodyPr/>
          <a:lstStyle>
            <a:lvl1pPr eaLnBrk="1" hangingPunct="1">
              <a:defRPr>
                <a:ea typeface="宋体" charset="-122"/>
              </a:defRPr>
            </a:lvl1pPr>
          </a:lstStyle>
          <a:p>
            <a:pPr>
              <a:defRPr/>
            </a:pPr>
            <a:fld id="{7A209D5C-59DC-498F-9895-37E63C91A01A}" type="datetimeFigureOut">
              <a:rPr lang="en-US">
                <a:solidFill>
                  <a:srgbClr val="000000"/>
                </a:solidFill>
              </a:rPr>
              <a:pPr>
                <a:defRPr/>
              </a:pPr>
              <a:t>4/17/2019</a:t>
            </a:fld>
            <a:endParaRPr lang="en-US">
              <a:solidFill>
                <a:srgbClr val="000000"/>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lvl1pPr eaLnBrk="1" hangingPunct="1">
              <a:defRPr>
                <a:ea typeface="宋体" charset="-122"/>
              </a:defRPr>
            </a:lvl1pPr>
          </a:lstStyle>
          <a:p>
            <a:pPr>
              <a:defRPr/>
            </a:pPr>
            <a:endParaRPr kumimoji="1" lang="en-US" sz="900">
              <a:solidFill>
                <a:srgbClr val="000000"/>
              </a:solidFill>
              <a:latin typeface="Arial" pitchFamily="34" charset="0"/>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lvl1pPr eaLnBrk="1" hangingPunct="1">
              <a:defRPr>
                <a:ea typeface="宋体" charset="-122"/>
              </a:defRPr>
            </a:lvl1pPr>
          </a:lstStyle>
          <a:p>
            <a:pPr>
              <a:defRPr/>
            </a:pPr>
            <a:fld id="{11FFD31E-95C5-4DB8-B807-4F269D50CB6F}" type="slidenum">
              <a:rPr kumimoji="1" lang="en-US" sz="900">
                <a:solidFill>
                  <a:srgbClr val="000000"/>
                </a:solidFill>
                <a:latin typeface="Arial" pitchFamily="34" charset="0"/>
              </a:rPr>
              <a:pPr>
                <a:defRPr/>
              </a:pPr>
              <a:t>‹#›</a:t>
            </a:fld>
            <a:endParaRPr kumimoji="1" lang="en-US" sz="900">
              <a:solidFill>
                <a:srgbClr val="000000"/>
              </a:solidFill>
              <a:latin typeface="Arial" pitchFamily="34" charset="0"/>
            </a:endParaRPr>
          </a:p>
        </p:txBody>
      </p:sp>
    </p:spTree>
    <p:extLst>
      <p:ext uri="{BB962C8B-B14F-4D97-AF65-F5344CB8AC3E}">
        <p14:creationId xmlns:p14="http://schemas.microsoft.com/office/powerpoint/2010/main" val="33607304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409414312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405019"/>
      </p:ext>
    </p:extLst>
  </p:cSld>
  <p:clrMapOvr>
    <a:masterClrMapping/>
  </p:clrMapOvr>
  <p:transition advClick="0" advTm="8000">
    <p:fade thruBlk="1"/>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2040827235"/>
      </p:ext>
    </p:extLst>
  </p:cSld>
  <p:clrMapOvr>
    <a:masterClrMapping/>
  </p:clrMapOvr>
  <p:transition spd="med">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26439"/>
      </p:ext>
    </p:extLst>
  </p:cSld>
  <p:clrMapOvr>
    <a:masterClrMapping/>
  </p:clrMapOvr>
  <p:transition advClick="0" advTm="8000">
    <p:fade thruBlk="1"/>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7900259"/>
      </p:ext>
    </p:extLst>
  </p:cSld>
  <p:clrMapOvr>
    <a:masterClrMapping/>
  </p:clrMapOvr>
  <p:transition advClick="0" advTm="8000">
    <p:fade thruBlk="1"/>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7456817"/>
      </p:ext>
    </p:extLst>
  </p:cSld>
  <p:clrMapOvr>
    <a:masterClrMapping/>
  </p:clrMapOvr>
  <p:transition advClick="0" advTm="8000">
    <p:fade thruBlk="1"/>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497861" y="336818"/>
            <a:ext cx="10454897" cy="759671"/>
          </a:xfrm>
          <a:prstGeom prst="rect">
            <a:avLst/>
          </a:prstGeom>
          <a:noFill/>
          <a:ln w="9525" algn="ctr">
            <a:noFill/>
            <a:miter lim="800000"/>
            <a:headEnd/>
            <a:tailEnd/>
          </a:ln>
          <a:effectLst/>
        </p:spPr>
        <p:txBody>
          <a:bodyPr vert="horz" wrap="square" lIns="62247" tIns="31125" rIns="62247" bIns="31125" numCol="1" anchor="ctr" anchorCtr="0" compatLnSpc="1">
            <a:prstTxWarp prst="textNoShape">
              <a:avLst/>
            </a:prstTxWarp>
          </a:bodyPr>
          <a:lstStyle>
            <a:lvl1pPr marL="0" indent="0">
              <a:buFont typeface="Arial" pitchFamily="34" charset="0"/>
              <a:buNone/>
              <a:defRPr lang="zh-CN" altLang="en-US" sz="2800" b="0" dirty="0">
                <a:solidFill>
                  <a:schemeClr val="bg1"/>
                </a:solidFill>
                <a:latin typeface="FrutigerNext LT Regular" pitchFamily="34" charset="0"/>
                <a:ea typeface="黑体" pitchFamily="49" charset="-122"/>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7669832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2952038"/>
      </p:ext>
    </p:extLst>
  </p:cSld>
  <p:clrMapOvr>
    <a:masterClrMapping/>
  </p:clrMapOvr>
  <p:transition advClick="0" advTm="8000">
    <p:fade thruBlk="1"/>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fr-FR"/>
          </a:p>
        </p:txBody>
      </p:sp>
      <p:sp>
        <p:nvSpPr>
          <p:cNvPr id="3" name="Text Placeholder 2"/>
          <p:cNvSpPr>
            <a:spLocks noGrp="1"/>
          </p:cNvSpPr>
          <p:nvPr>
            <p:ph type="body" sz="half" idx="1"/>
          </p:nvPr>
        </p:nvSpPr>
        <p:spPr>
          <a:xfrm>
            <a:off x="609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97600" y="1600203"/>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301342713"/>
      </p:ext>
    </p:extLst>
  </p:cSld>
  <p:clrMapOvr>
    <a:masterClrMapping/>
  </p:clrMapOvr>
  <p:transition spd="med">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xfrm>
            <a:off x="8481485" y="6489700"/>
            <a:ext cx="2796116" cy="457200"/>
          </a:xfrm>
          <a:prstGeom prst="rect">
            <a:avLst/>
          </a:prstGeom>
          <a:ln/>
        </p:spPr>
        <p:txBody>
          <a:bodyPr/>
          <a:lstStyle>
            <a:lvl1pPr>
              <a:defRPr/>
            </a:lvl1pPr>
          </a:lstStyle>
          <a:p>
            <a:pPr>
              <a:defRPr/>
            </a:pPr>
            <a:r>
              <a:rPr lang="de-DE" altLang="zh-CN" b="1">
                <a:solidFill>
                  <a:srgbClr val="000066"/>
                </a:solidFill>
                <a:latin typeface="Arial" pitchFamily="34" charset="0"/>
              </a:rPr>
              <a:t>Page </a:t>
            </a:r>
            <a:fld id="{F5C84A07-3C2D-4B46-8A4D-1929EDA627CB}" type="slidenum">
              <a:rPr lang="de-DE" altLang="zh-CN" b="1">
                <a:solidFill>
                  <a:srgbClr val="000066"/>
                </a:solidFill>
                <a:latin typeface="Arial" pitchFamily="34" charset="0"/>
              </a:rPr>
              <a:pPr>
                <a:defRPr/>
              </a:pPr>
              <a:t>‹#›</a:t>
            </a:fld>
            <a:endParaRPr lang="en-GB" altLang="zh-CN" b="1">
              <a:solidFill>
                <a:srgbClr val="000066"/>
              </a:solidFill>
              <a:latin typeface="Arial" pitchFamily="34" charset="0"/>
            </a:endParaRPr>
          </a:p>
        </p:txBody>
      </p:sp>
    </p:spTree>
    <p:extLst>
      <p:ext uri="{BB962C8B-B14F-4D97-AF65-F5344CB8AC3E}">
        <p14:creationId xmlns:p14="http://schemas.microsoft.com/office/powerpoint/2010/main" val="51270141"/>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3" y="325441"/>
            <a:ext cx="1017693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533" y="1628778"/>
            <a:ext cx="1017693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5912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1" y="430215"/>
            <a:ext cx="10327216" cy="8715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51" y="1641478"/>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8" y="1641478"/>
            <a:ext cx="5185834"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481486" y="6489701"/>
            <a:ext cx="2796116" cy="455613"/>
          </a:xfrm>
          <a:prstGeom prst="rect">
            <a:avLst/>
          </a:prstGeom>
        </p:spPr>
        <p:txBody>
          <a:bodyPr/>
          <a:lstStyle>
            <a:lvl1pPr>
              <a:defRPr/>
            </a:lvl1pPr>
          </a:lstStyle>
          <a:p>
            <a:r>
              <a:rPr lang="de-DE" sz="1866">
                <a:solidFill>
                  <a:srgbClr val="FFFFFF"/>
                </a:solidFill>
                <a:latin typeface="FrutigerNext LT Regular" pitchFamily="34" charset="0"/>
                <a:ea typeface="MS PGothic" pitchFamily="34" charset="-128"/>
              </a:rPr>
              <a:t>Page </a:t>
            </a:r>
            <a:fld id="{A1BA5620-6594-45A2-9432-61507ABA5C1D}" type="slidenum">
              <a:rPr lang="de-DE" sz="1866">
                <a:solidFill>
                  <a:srgbClr val="FFFFFF"/>
                </a:solidFill>
                <a:latin typeface="FrutigerNext LT Regular" pitchFamily="34" charset="0"/>
                <a:ea typeface="MS PGothic" pitchFamily="34" charset="-128"/>
              </a:rPr>
              <a:pPr/>
              <a:t>‹#›</a:t>
            </a:fld>
            <a:endParaRPr lang="en-GB" sz="1866">
              <a:solidFill>
                <a:srgbClr val="FFFFFF"/>
              </a:solidFill>
              <a:latin typeface="FrutigerNext LT Regular" pitchFamily="34" charset="0"/>
              <a:ea typeface="MS PGothic" pitchFamily="34" charset="-128"/>
            </a:endParaRPr>
          </a:p>
        </p:txBody>
      </p:sp>
    </p:spTree>
    <p:extLst>
      <p:ext uri="{BB962C8B-B14F-4D97-AF65-F5344CB8AC3E}">
        <p14:creationId xmlns:p14="http://schemas.microsoft.com/office/powerpoint/2010/main" val="3914125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178622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8305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5574016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8080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7"/>
            <a:ext cx="11157902" cy="5016383"/>
          </a:xfrm>
          <a:prstGeom prst="rect">
            <a:avLst/>
          </a:prstGeom>
        </p:spPr>
        <p:txBody>
          <a:bodyPr lIns="91350" tIns="45670" rIns="91350"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1" y="6489705"/>
            <a:ext cx="2796447" cy="455613"/>
          </a:xfrm>
          <a:prstGeom prst="rect">
            <a:avLst/>
          </a:prstGeom>
        </p:spPr>
        <p:txBody>
          <a:bodyPr lIns="91350" tIns="45670" rIns="91350"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7"/>
            <a:ext cx="11157902" cy="619965"/>
          </a:xfrm>
          <a:prstGeom prst="rect">
            <a:avLst/>
          </a:prstGeom>
        </p:spPr>
        <p:txBody>
          <a:bodyPr lIns="91350" tIns="45670" rIns="91350"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951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133" y="2130888"/>
            <a:ext cx="10363744" cy="14695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261" y="3886200"/>
            <a:ext cx="8535488" cy="1752600"/>
          </a:xfrm>
        </p:spPr>
        <p:txBody>
          <a:bodyPr/>
          <a:lstStyle>
            <a:lvl1pPr marL="0" indent="0" algn="ctr">
              <a:buNone/>
              <a:defRPr/>
            </a:lvl1pPr>
            <a:lvl2pPr marL="391748" indent="0" algn="ctr">
              <a:buNone/>
              <a:defRPr/>
            </a:lvl2pPr>
            <a:lvl3pPr marL="783497" indent="0" algn="ctr">
              <a:buNone/>
              <a:defRPr/>
            </a:lvl3pPr>
            <a:lvl4pPr marL="1175245" indent="0" algn="ctr">
              <a:buNone/>
              <a:defRPr/>
            </a:lvl4pPr>
            <a:lvl5pPr marL="1566994" indent="0" algn="ctr">
              <a:buNone/>
              <a:defRPr/>
            </a:lvl5pPr>
            <a:lvl6pPr marL="1958743" indent="0" algn="ctr">
              <a:buNone/>
              <a:defRPr/>
            </a:lvl6pPr>
            <a:lvl7pPr marL="2350492" indent="0" algn="ctr">
              <a:buNone/>
              <a:defRPr/>
            </a:lvl7pPr>
            <a:lvl8pPr marL="2742240" indent="0" algn="ctr">
              <a:buNone/>
              <a:defRPr/>
            </a:lvl8pPr>
            <a:lvl9pPr marL="3133989"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182CB1C-A7EF-42D1-A881-089068E0BF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86312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5" y="6199193"/>
            <a:ext cx="3043310"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4007840793"/>
      </p:ext>
    </p:extLst>
  </p:cSld>
  <p:clrMapOvr>
    <a:masterClrMapping/>
  </p:clrMapOvr>
  <p:transition>
    <p:cover dir="d"/>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ECBBAF-CEA3-4C2B-A5CE-6D8D33AB57CC}"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11974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105" y="4407363"/>
            <a:ext cx="10363744" cy="1362075"/>
          </a:xfrm>
        </p:spPr>
        <p:txBody>
          <a:bodyPr anchor="t"/>
          <a:lstStyle>
            <a:lvl1pPr algn="l">
              <a:defRPr sz="3427"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105" y="2906486"/>
            <a:ext cx="10363744" cy="1500868"/>
          </a:xfrm>
        </p:spPr>
        <p:txBody>
          <a:bodyPr anchor="b"/>
          <a:lstStyle>
            <a:lvl1pPr marL="0" indent="0">
              <a:buNone/>
              <a:defRPr sz="1713"/>
            </a:lvl1pPr>
            <a:lvl2pPr marL="391748" indent="0">
              <a:buNone/>
              <a:defRPr sz="1543"/>
            </a:lvl2pPr>
            <a:lvl3pPr marL="783497" indent="0">
              <a:buNone/>
              <a:defRPr sz="1371"/>
            </a:lvl3pPr>
            <a:lvl4pPr marL="1175245" indent="0">
              <a:buNone/>
              <a:defRPr sz="1200"/>
            </a:lvl4pPr>
            <a:lvl5pPr marL="1566994" indent="0">
              <a:buNone/>
              <a:defRPr sz="1200"/>
            </a:lvl5pPr>
            <a:lvl6pPr marL="1958743" indent="0">
              <a:buNone/>
              <a:defRPr sz="1200"/>
            </a:lvl6pPr>
            <a:lvl7pPr marL="2350492" indent="0">
              <a:buNone/>
              <a:defRPr sz="1200"/>
            </a:lvl7pPr>
            <a:lvl8pPr marL="2742240" indent="0">
              <a:buNone/>
              <a:defRPr sz="1200"/>
            </a:lvl8pPr>
            <a:lvl9pPr marL="3133989" indent="0">
              <a:buNone/>
              <a:defRPr sz="1200"/>
            </a:lvl9pPr>
          </a:lstStyle>
          <a:p>
            <a:pPr lvl="0"/>
            <a:r>
              <a:rPr lang="zh-CN" altLang="en-US" smtClean="0"/>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E7C6AF4-B9BF-4235-BE69-DF2B0A27CE5B}"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7001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8882" y="1600200"/>
            <a:ext cx="5288883"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lvl1pPr>
              <a:defRPr sz="2399"/>
            </a:lvl1pPr>
            <a:lvl2pPr>
              <a:defRPr sz="2056"/>
            </a:lvl2pPr>
            <a:lvl3pPr>
              <a:defRPr sz="1713"/>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F1F5613F-6791-4DA0-BABC-40F97277156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49068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419" y="274864"/>
            <a:ext cx="10973162"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419" y="1534886"/>
            <a:ext cx="5386825"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4" name="内容占位符 3"/>
          <p:cNvSpPr>
            <a:spLocks noGrp="1"/>
          </p:cNvSpPr>
          <p:nvPr>
            <p:ph sz="half" idx="2"/>
          </p:nvPr>
        </p:nvSpPr>
        <p:spPr>
          <a:xfrm>
            <a:off x="609419" y="2174422"/>
            <a:ext cx="5386825"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947" y="1534886"/>
            <a:ext cx="5388639" cy="639536"/>
          </a:xfrm>
        </p:spPr>
        <p:txBody>
          <a:bodyPr anchor="b"/>
          <a:lstStyle>
            <a:lvl1pPr marL="0" indent="0">
              <a:buNone/>
              <a:defRPr sz="2056" b="1"/>
            </a:lvl1pPr>
            <a:lvl2pPr marL="391748" indent="0">
              <a:buNone/>
              <a:defRPr sz="1713" b="1"/>
            </a:lvl2pPr>
            <a:lvl3pPr marL="783497" indent="0">
              <a:buNone/>
              <a:defRPr sz="1543" b="1"/>
            </a:lvl3pPr>
            <a:lvl4pPr marL="1175245" indent="0">
              <a:buNone/>
              <a:defRPr sz="1371" b="1"/>
            </a:lvl4pPr>
            <a:lvl5pPr marL="1566994" indent="0">
              <a:buNone/>
              <a:defRPr sz="1371" b="1"/>
            </a:lvl5pPr>
            <a:lvl6pPr marL="1958743" indent="0">
              <a:buNone/>
              <a:defRPr sz="1371" b="1"/>
            </a:lvl6pPr>
            <a:lvl7pPr marL="2350492" indent="0">
              <a:buNone/>
              <a:defRPr sz="1371" b="1"/>
            </a:lvl7pPr>
            <a:lvl8pPr marL="2742240" indent="0">
              <a:buNone/>
              <a:defRPr sz="1371" b="1"/>
            </a:lvl8pPr>
            <a:lvl9pPr marL="3133989" indent="0">
              <a:buNone/>
              <a:defRPr sz="1371" b="1"/>
            </a:lvl9pPr>
          </a:lstStyle>
          <a:p>
            <a:pPr lvl="0"/>
            <a:r>
              <a:rPr lang="zh-CN" altLang="en-US" smtClean="0"/>
              <a:t>单击此处编辑母版文本样式</a:t>
            </a:r>
          </a:p>
        </p:txBody>
      </p:sp>
      <p:sp>
        <p:nvSpPr>
          <p:cNvPr id="6" name="内容占位符 5"/>
          <p:cNvSpPr>
            <a:spLocks noGrp="1"/>
          </p:cNvSpPr>
          <p:nvPr>
            <p:ph sz="quarter" idx="4"/>
          </p:nvPr>
        </p:nvSpPr>
        <p:spPr>
          <a:xfrm>
            <a:off x="6193947" y="2174422"/>
            <a:ext cx="5388639" cy="3951514"/>
          </a:xfrm>
        </p:spPr>
        <p:txBody>
          <a:bodyPr/>
          <a:lstStyle>
            <a:lvl1pPr>
              <a:defRPr sz="2056"/>
            </a:lvl1pPr>
            <a:lvl2pPr>
              <a:defRPr sz="1713"/>
            </a:lvl2pPr>
            <a:lvl3pPr>
              <a:defRPr sz="1543"/>
            </a:lvl3pPr>
            <a:lvl4pPr>
              <a:defRPr sz="1371"/>
            </a:lvl4pPr>
            <a:lvl5pPr>
              <a:defRPr sz="1371"/>
            </a:lvl5pPr>
            <a:lvl6pPr>
              <a:defRPr sz="1371"/>
            </a:lvl6pPr>
            <a:lvl7pPr>
              <a:defRPr sz="1371"/>
            </a:lvl7pPr>
            <a:lvl8pPr>
              <a:defRPr sz="1371"/>
            </a:lvl8pPr>
            <a:lvl9pPr>
              <a:defRPr sz="1371"/>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1402EE8-C177-449D-9883-5942C31D1B5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217296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E6C42CC-3A76-4DE3-BA3B-61CBE0A54AD9}"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3951153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C6ABA79-DE35-4DF7-BF03-56F6034001D4}"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1250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419" y="273504"/>
            <a:ext cx="4012006" cy="1162050"/>
          </a:xfrm>
        </p:spPr>
        <p:txBody>
          <a:bodyPr anchor="b"/>
          <a:lstStyle>
            <a:lvl1pPr algn="l">
              <a:defRPr sz="1713"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525" y="273504"/>
            <a:ext cx="6816057" cy="5852432"/>
          </a:xfrm>
        </p:spPr>
        <p:txBody>
          <a:bodyPr/>
          <a:lstStyle>
            <a:lvl1pPr>
              <a:defRPr sz="2742"/>
            </a:lvl1pPr>
            <a:lvl2pPr>
              <a:defRPr sz="2399"/>
            </a:lvl2pPr>
            <a:lvl3pPr>
              <a:defRPr sz="2056"/>
            </a:lvl3pPr>
            <a:lvl4pPr>
              <a:defRPr sz="1713"/>
            </a:lvl4pPr>
            <a:lvl5pPr>
              <a:defRPr sz="1713"/>
            </a:lvl5pPr>
            <a:lvl6pPr>
              <a:defRPr sz="1713"/>
            </a:lvl6pPr>
            <a:lvl7pPr>
              <a:defRPr sz="1713"/>
            </a:lvl7pPr>
            <a:lvl8pPr>
              <a:defRPr sz="1713"/>
            </a:lvl8pPr>
            <a:lvl9pPr>
              <a:defRPr sz="171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419" y="1435554"/>
            <a:ext cx="4012006" cy="46903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84BF1457-9C65-4D91-8E96-CF9C1C4BCB4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96173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522" y="4800600"/>
            <a:ext cx="7314838" cy="567418"/>
          </a:xfrm>
        </p:spPr>
        <p:txBody>
          <a:bodyPr anchor="b"/>
          <a:lstStyle>
            <a:lvl1pPr algn="l">
              <a:defRPr sz="1713"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522" y="612321"/>
            <a:ext cx="7314838" cy="4114800"/>
          </a:xfrm>
        </p:spPr>
        <p:txBody>
          <a:bodyPr/>
          <a:lstStyle>
            <a:lvl1pPr marL="0" indent="0">
              <a:buNone/>
              <a:defRPr sz="2742"/>
            </a:lvl1pPr>
            <a:lvl2pPr marL="391748" indent="0">
              <a:buNone/>
              <a:defRPr sz="2399"/>
            </a:lvl2pPr>
            <a:lvl3pPr marL="783497" indent="0">
              <a:buNone/>
              <a:defRPr sz="2056"/>
            </a:lvl3pPr>
            <a:lvl4pPr marL="1175245" indent="0">
              <a:buNone/>
              <a:defRPr sz="1713"/>
            </a:lvl4pPr>
            <a:lvl5pPr marL="1566994" indent="0">
              <a:buNone/>
              <a:defRPr sz="1713"/>
            </a:lvl5pPr>
            <a:lvl6pPr marL="1958743" indent="0">
              <a:buNone/>
              <a:defRPr sz="1713"/>
            </a:lvl6pPr>
            <a:lvl7pPr marL="2350492" indent="0">
              <a:buNone/>
              <a:defRPr sz="1713"/>
            </a:lvl7pPr>
            <a:lvl8pPr marL="2742240" indent="0">
              <a:buNone/>
              <a:defRPr sz="1713"/>
            </a:lvl8pPr>
            <a:lvl9pPr marL="3133989" indent="0">
              <a:buNone/>
              <a:defRPr sz="1713"/>
            </a:lvl9pPr>
          </a:lstStyle>
          <a:p>
            <a:pPr lvl="0"/>
            <a:endParaRPr lang="zh-CN" altLang="en-US" noProof="0" smtClean="0"/>
          </a:p>
        </p:txBody>
      </p:sp>
      <p:sp>
        <p:nvSpPr>
          <p:cNvPr id="4" name="文本占位符 3"/>
          <p:cNvSpPr>
            <a:spLocks noGrp="1"/>
          </p:cNvSpPr>
          <p:nvPr>
            <p:ph type="body" sz="half" idx="2"/>
          </p:nvPr>
        </p:nvSpPr>
        <p:spPr>
          <a:xfrm>
            <a:off x="2390522" y="5368018"/>
            <a:ext cx="7314838" cy="804182"/>
          </a:xfrm>
        </p:spPr>
        <p:txBody>
          <a:bodyPr/>
          <a:lstStyle>
            <a:lvl1pPr marL="0" indent="0">
              <a:buNone/>
              <a:defRPr sz="1200"/>
            </a:lvl1pPr>
            <a:lvl2pPr marL="391748" indent="0">
              <a:buNone/>
              <a:defRPr sz="1029"/>
            </a:lvl2pPr>
            <a:lvl3pPr marL="783497" indent="0">
              <a:buNone/>
              <a:defRPr sz="857"/>
            </a:lvl3pPr>
            <a:lvl4pPr marL="1175245" indent="0">
              <a:buNone/>
              <a:defRPr sz="771"/>
            </a:lvl4pPr>
            <a:lvl5pPr marL="1566994" indent="0">
              <a:buNone/>
              <a:defRPr sz="771"/>
            </a:lvl5pPr>
            <a:lvl6pPr marL="1958743" indent="0">
              <a:buNone/>
              <a:defRPr sz="771"/>
            </a:lvl6pPr>
            <a:lvl7pPr marL="2350492" indent="0">
              <a:buNone/>
              <a:defRPr sz="771"/>
            </a:lvl7pPr>
            <a:lvl8pPr marL="2742240" indent="0">
              <a:buNone/>
              <a:defRPr sz="771"/>
            </a:lvl8pPr>
            <a:lvl9pPr marL="3133989" indent="0">
              <a:buNone/>
              <a:defRPr sz="771"/>
            </a:lvl9pPr>
          </a:lstStyle>
          <a:p>
            <a:pPr lvl="0"/>
            <a:r>
              <a:rPr lang="zh-CN" altLang="en-US" smtClean="0"/>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9A8E5996-470D-4808-B21A-24388CE107A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369376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9BCAE48-0380-4B87-96CD-C747D238B60D}"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2047745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4615" y="274867"/>
            <a:ext cx="2687971" cy="58510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28887" y="274867"/>
            <a:ext cx="7891608" cy="5851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6D392F2F-E5F3-4AF2-AA97-0B12675D1F5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2687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787602761"/>
      </p:ext>
    </p:extLst>
  </p:cSld>
  <p:clrMapOvr>
    <a:masterClrMapping/>
  </p:clrMapOvr>
  <p:transition>
    <p:cover dir="d"/>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91886" y="1600200"/>
            <a:ext cx="5290696"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91886" y="3928386"/>
            <a:ext cx="5290696"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7E959253-AFE0-4C1A-AE3B-EE43BE68C995}"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217629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8882" y="1600200"/>
            <a:ext cx="5288883"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ADD70D-9A9B-4877-A888-6541EBE9F546}"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34425720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7"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255DCE05-D438-41A1-85BA-F444C7313930}"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93087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828887" y="274864"/>
            <a:ext cx="10753699"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28882" y="1600200"/>
            <a:ext cx="5288883" cy="219755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828882" y="3928386"/>
            <a:ext cx="5288883" cy="219755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6291886" y="1600200"/>
            <a:ext cx="5290696" cy="452573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9"/>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0342AA22-BA70-489E-A847-C707D64D366E}"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6316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24683" y="42184"/>
            <a:ext cx="11184110" cy="648880"/>
          </a:xfrm>
          <a:prstGeom prst="rect">
            <a:avLst/>
          </a:prstGeom>
        </p:spPr>
        <p:txBody>
          <a:bodyPr/>
          <a:lstStyle>
            <a:lvl1pPr algn="l" rtl="0" eaLnBrk="1" fontAlgn="base" hangingPunct="1">
              <a:spcBef>
                <a:spcPct val="0"/>
              </a:spcBef>
              <a:spcAft>
                <a:spcPct val="0"/>
              </a:spcAft>
              <a:defRPr lang="zh-CN" altLang="en-US" sz="3200" b="1" dirty="0">
                <a:solidFill>
                  <a:srgbClr val="C00000"/>
                </a:solidFill>
                <a:latin typeface="+mj-ea"/>
                <a:ea typeface="+mj-ea"/>
                <a:cs typeface="+mj-cs"/>
              </a:defRPr>
            </a:lvl1pPr>
          </a:lstStyle>
          <a:p>
            <a:r>
              <a:rPr lang="zh-CN" altLang="en-US" dirty="0" smtClean="0"/>
              <a:t>单击此处编辑母版标题样式</a:t>
            </a:r>
            <a:endParaRPr lang="zh-CN" altLang="en-US" dirty="0"/>
          </a:p>
        </p:txBody>
      </p:sp>
      <p:sp>
        <p:nvSpPr>
          <p:cNvPr id="5" name="Freeform 2"/>
          <p:cNvSpPr>
            <a:spLocks/>
          </p:cNvSpPr>
          <p:nvPr/>
        </p:nvSpPr>
        <p:spPr bwMode="auto">
          <a:xfrm>
            <a:off x="1976" y="6375456"/>
            <a:ext cx="8983532" cy="482553"/>
          </a:xfrm>
          <a:custGeom>
            <a:avLst/>
            <a:gdLst>
              <a:gd name="T0" fmla="*/ 1888 w 2221"/>
              <a:gd name="T1" fmla="*/ 1202 h 1202"/>
              <a:gd name="T2" fmla="*/ 2221 w 2221"/>
              <a:gd name="T3" fmla="*/ 0 h 1202"/>
              <a:gd name="T4" fmla="*/ 0 w 2221"/>
              <a:gd name="T5" fmla="*/ 0 h 1202"/>
              <a:gd name="T6" fmla="*/ 0 w 2221"/>
              <a:gd name="T7" fmla="*/ 1202 h 1202"/>
              <a:gd name="T8" fmla="*/ 1888 w 2221"/>
              <a:gd name="T9" fmla="*/ 1202 h 1202"/>
              <a:gd name="connsiteX0" fmla="*/ 34555 w 36054"/>
              <a:gd name="connsiteY0" fmla="*/ 10000 h 10000"/>
              <a:gd name="connsiteX1" fmla="*/ 36054 w 36054"/>
              <a:gd name="connsiteY1" fmla="*/ 0 h 10000"/>
              <a:gd name="connsiteX2" fmla="*/ 26054 w 36054"/>
              <a:gd name="connsiteY2" fmla="*/ 0 h 10000"/>
              <a:gd name="connsiteX3" fmla="*/ 0 w 36054"/>
              <a:gd name="connsiteY3" fmla="*/ 10000 h 10000"/>
              <a:gd name="connsiteX4" fmla="*/ 34555 w 36054"/>
              <a:gd name="connsiteY4" fmla="*/ 10000 h 10000"/>
              <a:gd name="connsiteX0" fmla="*/ 34555 w 36054"/>
              <a:gd name="connsiteY0" fmla="*/ 10000 h 10000"/>
              <a:gd name="connsiteX1" fmla="*/ 36054 w 36054"/>
              <a:gd name="connsiteY1" fmla="*/ 0 h 10000"/>
              <a:gd name="connsiteX2" fmla="*/ 0 w 36054"/>
              <a:gd name="connsiteY2" fmla="*/ 6 h 10000"/>
              <a:gd name="connsiteX3" fmla="*/ 0 w 36054"/>
              <a:gd name="connsiteY3" fmla="*/ 10000 h 10000"/>
              <a:gd name="connsiteX4" fmla="*/ 34555 w 36054"/>
              <a:gd name="connsiteY4" fmla="*/ 10000 h 10000"/>
              <a:gd name="connsiteX0" fmla="*/ 34555 w 36125"/>
              <a:gd name="connsiteY0" fmla="*/ 9994 h 9994"/>
              <a:gd name="connsiteX1" fmla="*/ 36125 w 36125"/>
              <a:gd name="connsiteY1" fmla="*/ 195 h 9994"/>
              <a:gd name="connsiteX2" fmla="*/ 0 w 36125"/>
              <a:gd name="connsiteY2" fmla="*/ 0 h 9994"/>
              <a:gd name="connsiteX3" fmla="*/ 0 w 36125"/>
              <a:gd name="connsiteY3" fmla="*/ 9994 h 9994"/>
              <a:gd name="connsiteX4" fmla="*/ 34555 w 36125"/>
              <a:gd name="connsiteY4" fmla="*/ 9994 h 9994"/>
              <a:gd name="connsiteX0" fmla="*/ 20091 w 20526"/>
              <a:gd name="connsiteY0" fmla="*/ 10000 h 10000"/>
              <a:gd name="connsiteX1" fmla="*/ 20526 w 20526"/>
              <a:gd name="connsiteY1" fmla="*/ 195 h 10000"/>
              <a:gd name="connsiteX2" fmla="*/ 10526 w 20526"/>
              <a:gd name="connsiteY2" fmla="*/ 0 h 10000"/>
              <a:gd name="connsiteX3" fmla="*/ 0 w 20526"/>
              <a:gd name="connsiteY3" fmla="*/ 10000 h 10000"/>
              <a:gd name="connsiteX4" fmla="*/ 20091 w 20526"/>
              <a:gd name="connsiteY4" fmla="*/ 10000 h 10000"/>
              <a:gd name="connsiteX0" fmla="*/ 20091 w 20526"/>
              <a:gd name="connsiteY0" fmla="*/ 9805 h 9805"/>
              <a:gd name="connsiteX1" fmla="*/ 20526 w 20526"/>
              <a:gd name="connsiteY1" fmla="*/ 0 h 9805"/>
              <a:gd name="connsiteX2" fmla="*/ 0 w 20526"/>
              <a:gd name="connsiteY2" fmla="*/ 0 h 9805"/>
              <a:gd name="connsiteX3" fmla="*/ 0 w 20526"/>
              <a:gd name="connsiteY3" fmla="*/ 9805 h 9805"/>
              <a:gd name="connsiteX4" fmla="*/ 20091 w 20526"/>
              <a:gd name="connsiteY4" fmla="*/ 9805 h 9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6" h="9805">
                <a:moveTo>
                  <a:pt x="20091" y="9805"/>
                </a:moveTo>
                <a:cubicBezTo>
                  <a:pt x="20384" y="5043"/>
                  <a:pt x="20501" y="2031"/>
                  <a:pt x="20526" y="0"/>
                </a:cubicBezTo>
                <a:lnTo>
                  <a:pt x="0" y="0"/>
                </a:lnTo>
                <a:lnTo>
                  <a:pt x="0" y="9805"/>
                </a:lnTo>
                <a:lnTo>
                  <a:pt x="20091" y="9805"/>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6" name="Freeform 3"/>
          <p:cNvSpPr>
            <a:spLocks/>
          </p:cNvSpPr>
          <p:nvPr/>
        </p:nvSpPr>
        <p:spPr bwMode="auto">
          <a:xfrm>
            <a:off x="8876925" y="6375452"/>
            <a:ext cx="3315076" cy="482548"/>
          </a:xfrm>
          <a:custGeom>
            <a:avLst/>
            <a:gdLst>
              <a:gd name="T0" fmla="*/ 0 w 842"/>
              <a:gd name="T1" fmla="*/ 1202 h 1202"/>
              <a:gd name="T2" fmla="*/ 419 w 842"/>
              <a:gd name="T3" fmla="*/ 0 h 1202"/>
              <a:gd name="T4" fmla="*/ 842 w 842"/>
              <a:gd name="T5" fmla="*/ 0 h 1202"/>
              <a:gd name="T6" fmla="*/ 842 w 842"/>
              <a:gd name="T7" fmla="*/ 1202 h 1202"/>
              <a:gd name="T8" fmla="*/ 0 w 842"/>
              <a:gd name="T9" fmla="*/ 1202 h 1202"/>
              <a:gd name="connsiteX0" fmla="*/ 0 w 25988"/>
              <a:gd name="connsiteY0" fmla="*/ 10000 h 10000"/>
              <a:gd name="connsiteX1" fmla="*/ 4976 w 25988"/>
              <a:gd name="connsiteY1" fmla="*/ 0 h 10000"/>
              <a:gd name="connsiteX2" fmla="*/ 25988 w 25988"/>
              <a:gd name="connsiteY2" fmla="*/ 102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10000 w 25988"/>
              <a:gd name="connsiteY3" fmla="*/ 10000 h 10000"/>
              <a:gd name="connsiteX4" fmla="*/ 0 w 25988"/>
              <a:gd name="connsiteY4" fmla="*/ 10000 h 10000"/>
              <a:gd name="connsiteX0" fmla="*/ 0 w 25988"/>
              <a:gd name="connsiteY0" fmla="*/ 10000 h 10000"/>
              <a:gd name="connsiteX1" fmla="*/ 4976 w 25988"/>
              <a:gd name="connsiteY1" fmla="*/ 0 h 10000"/>
              <a:gd name="connsiteX2" fmla="*/ 25988 w 25988"/>
              <a:gd name="connsiteY2" fmla="*/ 6 h 10000"/>
              <a:gd name="connsiteX3" fmla="*/ 25988 w 25988"/>
              <a:gd name="connsiteY3" fmla="*/ 10000 h 10000"/>
              <a:gd name="connsiteX4" fmla="*/ 0 w 25988"/>
              <a:gd name="connsiteY4" fmla="*/ 10000 h 10000"/>
              <a:gd name="connsiteX0" fmla="*/ 0 w 72172"/>
              <a:gd name="connsiteY0" fmla="*/ 10000 h 10000"/>
              <a:gd name="connsiteX1" fmla="*/ 4976 w 72172"/>
              <a:gd name="connsiteY1" fmla="*/ 0 h 10000"/>
              <a:gd name="connsiteX2" fmla="*/ 25988 w 72172"/>
              <a:gd name="connsiteY2" fmla="*/ 6 h 10000"/>
              <a:gd name="connsiteX3" fmla="*/ 72172 w 72172"/>
              <a:gd name="connsiteY3" fmla="*/ 10000 h 10000"/>
              <a:gd name="connsiteX4" fmla="*/ 0 w 72172"/>
              <a:gd name="connsiteY4" fmla="*/ 10000 h 10000"/>
              <a:gd name="connsiteX0" fmla="*/ 0 w 72172"/>
              <a:gd name="connsiteY0" fmla="*/ 10000 h 10000"/>
              <a:gd name="connsiteX1" fmla="*/ 4976 w 72172"/>
              <a:gd name="connsiteY1" fmla="*/ 0 h 10000"/>
              <a:gd name="connsiteX2" fmla="*/ 72172 w 72172"/>
              <a:gd name="connsiteY2" fmla="*/ 201 h 10000"/>
              <a:gd name="connsiteX3" fmla="*/ 72172 w 72172"/>
              <a:gd name="connsiteY3" fmla="*/ 10000 h 10000"/>
              <a:gd name="connsiteX4" fmla="*/ 0 w 72172"/>
              <a:gd name="connsiteY4" fmla="*/ 10000 h 10000"/>
              <a:gd name="connsiteX0" fmla="*/ 0 w 72172"/>
              <a:gd name="connsiteY0" fmla="*/ 9799 h 9799"/>
              <a:gd name="connsiteX1" fmla="*/ 4976 w 72172"/>
              <a:gd name="connsiteY1" fmla="*/ 0 h 9799"/>
              <a:gd name="connsiteX2" fmla="*/ 72172 w 72172"/>
              <a:gd name="connsiteY2" fmla="*/ 0 h 9799"/>
              <a:gd name="connsiteX3" fmla="*/ 72172 w 72172"/>
              <a:gd name="connsiteY3" fmla="*/ 9799 h 9799"/>
              <a:gd name="connsiteX4" fmla="*/ 0 w 72172"/>
              <a:gd name="connsiteY4" fmla="*/ 9799 h 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 h="9799">
                <a:moveTo>
                  <a:pt x="0" y="9799"/>
                </a:moveTo>
                <a:cubicBezTo>
                  <a:pt x="1603" y="4458"/>
                  <a:pt x="3539" y="1639"/>
                  <a:pt x="4976" y="0"/>
                </a:cubicBezTo>
                <a:lnTo>
                  <a:pt x="72172" y="0"/>
                </a:lnTo>
                <a:lnTo>
                  <a:pt x="72172" y="9799"/>
                </a:lnTo>
                <a:lnTo>
                  <a:pt x="0" y="9799"/>
                </a:lnTo>
                <a:close/>
              </a:path>
            </a:pathLst>
          </a:custGeom>
          <a:gradFill>
            <a:gsLst>
              <a:gs pos="0">
                <a:schemeClr val="bg1">
                  <a:alpha val="0"/>
                </a:schemeClr>
              </a:gs>
              <a:gs pos="100000">
                <a:schemeClr val="bg1">
                  <a:lumMod val="75000"/>
                </a:schemeClr>
              </a:gs>
            </a:gsLst>
            <a:lin ang="5400000" scaled="0"/>
          </a:gra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1338" tIns="45670" rIns="91338" bIns="45670" numCol="1" rtlCol="0" anchor="t" anchorCtr="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endParaRPr lang="en-US">
              <a:solidFill>
                <a:srgbClr val="000000"/>
              </a:solidFill>
              <a:latin typeface="Arial" charset="0"/>
              <a:ea typeface="微软雅黑"/>
            </a:endParaRPr>
          </a:p>
        </p:txBody>
      </p:sp>
      <p:sp>
        <p:nvSpPr>
          <p:cNvPr id="7" name="Text Box 5"/>
          <p:cNvSpPr txBox="1">
            <a:spLocks noChangeArrowheads="1"/>
          </p:cNvSpPr>
          <p:nvPr/>
        </p:nvSpPr>
        <p:spPr bwMode="auto">
          <a:xfrm>
            <a:off x="4650010" y="6479913"/>
            <a:ext cx="2897474"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algn="ctr" fontAlgn="auto">
              <a:spcBef>
                <a:spcPts val="0"/>
              </a:spcBef>
              <a:spcAft>
                <a:spcPts val="0"/>
              </a:spcAft>
              <a:defRPr/>
            </a:pPr>
            <a:r>
              <a:rPr lang="en-US" altLang="zh-CN" sz="1400" kern="0" dirty="0" smtClean="0">
                <a:solidFill>
                  <a:srgbClr val="000000">
                    <a:lumMod val="65000"/>
                    <a:lumOff val="35000"/>
                  </a:srgbClr>
                </a:solidFill>
                <a:latin typeface="FrutigerNext LT Regular" panose="020B0503040504020204" pitchFamily="34" charset="0"/>
                <a:ea typeface="微软雅黑"/>
              </a:rPr>
              <a:t>HUAWEI TECHNOLOGIES CO., LTD.</a:t>
            </a:r>
          </a:p>
        </p:txBody>
      </p:sp>
      <p:sp>
        <p:nvSpPr>
          <p:cNvPr id="8" name="Rectangle 5"/>
          <p:cNvSpPr>
            <a:spLocks noChangeArrowheads="1"/>
          </p:cNvSpPr>
          <p:nvPr/>
        </p:nvSpPr>
        <p:spPr bwMode="auto">
          <a:xfrm>
            <a:off x="8490330" y="6479913"/>
            <a:ext cx="356657" cy="21539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wrap="none" lIns="0" tIns="0" rIns="9133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543927" algn="l" rtl="0" fontAlgn="base">
              <a:spcBef>
                <a:spcPct val="0"/>
              </a:spcBef>
              <a:spcAft>
                <a:spcPct val="0"/>
              </a:spcAft>
              <a:defRPr kern="1200">
                <a:solidFill>
                  <a:schemeClr val="tx1"/>
                </a:solidFill>
                <a:latin typeface="Calibri" pitchFamily="34" charset="0"/>
                <a:ea typeface="宋体" charset="-122"/>
                <a:cs typeface="+mn-cs"/>
              </a:defRPr>
            </a:lvl2pPr>
            <a:lvl3pPr marL="1087856" algn="l" rtl="0" fontAlgn="base">
              <a:spcBef>
                <a:spcPct val="0"/>
              </a:spcBef>
              <a:spcAft>
                <a:spcPct val="0"/>
              </a:spcAft>
              <a:defRPr kern="1200">
                <a:solidFill>
                  <a:schemeClr val="tx1"/>
                </a:solidFill>
                <a:latin typeface="Calibri" pitchFamily="34" charset="0"/>
                <a:ea typeface="宋体" charset="-122"/>
                <a:cs typeface="+mn-cs"/>
              </a:defRPr>
            </a:lvl3pPr>
            <a:lvl4pPr marL="1631783" algn="l" rtl="0" fontAlgn="base">
              <a:spcBef>
                <a:spcPct val="0"/>
              </a:spcBef>
              <a:spcAft>
                <a:spcPct val="0"/>
              </a:spcAft>
              <a:defRPr kern="1200">
                <a:solidFill>
                  <a:schemeClr val="tx1"/>
                </a:solidFill>
                <a:latin typeface="Calibri" pitchFamily="34" charset="0"/>
                <a:ea typeface="宋体" charset="-122"/>
                <a:cs typeface="+mn-cs"/>
              </a:defRPr>
            </a:lvl4pPr>
            <a:lvl5pPr marL="2175711" algn="l" rtl="0" fontAlgn="base">
              <a:spcBef>
                <a:spcPct val="0"/>
              </a:spcBef>
              <a:spcAft>
                <a:spcPct val="0"/>
              </a:spcAft>
              <a:defRPr kern="1200">
                <a:solidFill>
                  <a:schemeClr val="tx1"/>
                </a:solidFill>
                <a:latin typeface="Calibri" pitchFamily="34" charset="0"/>
                <a:ea typeface="宋体" charset="-122"/>
                <a:cs typeface="+mn-cs"/>
              </a:defRPr>
            </a:lvl5pPr>
            <a:lvl6pPr marL="2719637" algn="l" defTabSz="1087856" rtl="0" eaLnBrk="1" latinLnBrk="0" hangingPunct="1">
              <a:defRPr kern="1200">
                <a:solidFill>
                  <a:schemeClr val="tx1"/>
                </a:solidFill>
                <a:latin typeface="Calibri" pitchFamily="34" charset="0"/>
                <a:ea typeface="宋体" charset="-122"/>
                <a:cs typeface="+mn-cs"/>
              </a:defRPr>
            </a:lvl6pPr>
            <a:lvl7pPr marL="3263566" algn="l" defTabSz="1087856" rtl="0" eaLnBrk="1" latinLnBrk="0" hangingPunct="1">
              <a:defRPr kern="1200">
                <a:solidFill>
                  <a:schemeClr val="tx1"/>
                </a:solidFill>
                <a:latin typeface="Calibri" pitchFamily="34" charset="0"/>
                <a:ea typeface="宋体" charset="-122"/>
                <a:cs typeface="+mn-cs"/>
              </a:defRPr>
            </a:lvl7pPr>
            <a:lvl8pPr marL="3807493" algn="l" defTabSz="1087856" rtl="0" eaLnBrk="1" latinLnBrk="0" hangingPunct="1">
              <a:defRPr kern="1200">
                <a:solidFill>
                  <a:schemeClr val="tx1"/>
                </a:solidFill>
                <a:latin typeface="Calibri" pitchFamily="34" charset="0"/>
                <a:ea typeface="宋体" charset="-122"/>
                <a:cs typeface="+mn-cs"/>
              </a:defRPr>
            </a:lvl8pPr>
            <a:lvl9pPr marL="4351419" algn="l" defTabSz="1087856" rtl="0" eaLnBrk="1" latinLnBrk="0" hangingPunct="1">
              <a:defRPr kern="1200">
                <a:solidFill>
                  <a:schemeClr val="tx1"/>
                </a:solidFill>
                <a:latin typeface="Calibri" pitchFamily="34" charset="0"/>
                <a:ea typeface="宋体" charset="-122"/>
                <a:cs typeface="+mn-cs"/>
              </a:defRPr>
            </a:lvl9pPr>
          </a:lstStyle>
          <a:p>
            <a:pPr eaLnBrk="0" fontAlgn="auto" hangingPunct="0">
              <a:spcBef>
                <a:spcPts val="0"/>
              </a:spcBef>
              <a:spcAft>
                <a:spcPts val="0"/>
              </a:spcAft>
            </a:pPr>
            <a:r>
              <a:rPr lang="de-DE" altLang="zh-CN" sz="1400" kern="0" dirty="0" smtClean="0">
                <a:solidFill>
                  <a:srgbClr val="000000">
                    <a:lumMod val="65000"/>
                    <a:lumOff val="35000"/>
                  </a:srgbClr>
                </a:solidFill>
                <a:latin typeface="FrutigerNext LT Regular" panose="020B0503040504020204" pitchFamily="34" charset="0"/>
                <a:ea typeface="微软雅黑"/>
              </a:rPr>
              <a:t> </a:t>
            </a:r>
            <a:fld id="{A4C34F22-587E-473D-9099-376F4F013A30}" type="slidenum">
              <a:rPr lang="de-DE" altLang="zh-CN" sz="1400" kern="0">
                <a:solidFill>
                  <a:srgbClr val="000000">
                    <a:lumMod val="65000"/>
                    <a:lumOff val="35000"/>
                  </a:srgbClr>
                </a:solidFill>
                <a:latin typeface="FrutigerNext LT Regular" panose="020B0503040504020204" pitchFamily="34" charset="0"/>
                <a:ea typeface="微软雅黑"/>
              </a:rPr>
              <a:pPr eaLnBrk="0" fontAlgn="auto" hangingPunct="0">
                <a:spcBef>
                  <a:spcPts val="0"/>
                </a:spcBef>
                <a:spcAft>
                  <a:spcPts val="0"/>
                </a:spcAft>
              </a:pPr>
              <a:t>‹#›</a:t>
            </a:fld>
            <a:endParaRPr lang="en-GB" altLang="zh-CN" sz="1400" kern="0" dirty="0">
              <a:solidFill>
                <a:srgbClr val="000000">
                  <a:lumMod val="65000"/>
                  <a:lumOff val="35000"/>
                </a:srgbClr>
              </a:solidFill>
              <a:latin typeface="FrutigerNext LT Regular" panose="020B0503040504020204" pitchFamily="34" charset="0"/>
              <a:ea typeface="微软雅黑"/>
            </a:endParaRPr>
          </a:p>
        </p:txBody>
      </p:sp>
      <p:pic>
        <p:nvPicPr>
          <p:cNvPr id="9" name="Picture 87" descr="图片3副本"/>
          <p:cNvPicPr>
            <a:picLocks noChangeAspect="1" noChangeArrowheads="1"/>
          </p:cNvPicPr>
          <p:nvPr/>
        </p:nvPicPr>
        <p:blipFill>
          <a:blip r:embed="rId2" cstate="screen"/>
          <a:stretch>
            <a:fillRect/>
          </a:stretch>
        </p:blipFill>
        <p:spPr bwMode="auto">
          <a:xfrm>
            <a:off x="10181525" y="6386366"/>
            <a:ext cx="1292128" cy="310851"/>
          </a:xfrm>
          <a:prstGeom prst="rect">
            <a:avLst/>
          </a:prstGeom>
          <a:noFill/>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88" y="6364025"/>
            <a:ext cx="2707217" cy="495300"/>
          </a:xfrm>
          <a:prstGeom prst="rect">
            <a:avLst/>
          </a:prstGeom>
          <a:noFill/>
          <a:ln>
            <a:noFill/>
          </a:ln>
          <a:effectLst/>
          <a:extLst>
            <a:ext uri="{909E8E84-426E-40dd-AFC4-6F175D3DCCD1}">
              <a14:hiddenFill xmlns:a14="http://schemas.microsoft.com/office/drawing/2010/main" xmlns="" xmlns:lc="http://schemas.openxmlformats.org/drawingml/2006/lockedCanvas">
                <a:solidFill>
                  <a:schemeClr val="accent1"/>
                </a:solidFill>
              </a14:hiddenFill>
            </a:ext>
            <a:ext uri="{91240B29-F687-4f45-9708-019B960494DF}">
              <a14:hiddenLine xmlns:a14="http://schemas.microsoft.com/office/drawing/2010/main" xmlns="" xmlns:lc="http://schemas.openxmlformats.org/drawingml/2006/lockedCanvas" w="9525">
                <a:solidFill>
                  <a:schemeClr val="tx1"/>
                </a:solidFill>
                <a:miter lim="800000"/>
                <a:headEnd/>
                <a:tailEnd/>
              </a14:hiddenLine>
            </a:ext>
            <a:ext uri="{AF507438-7753-43e0-B8FC-AC1667EBCBE1}">
              <a14:hiddenEffects xmlns:a14="http://schemas.microsoft.com/office/drawing/2010/main" xmlns="" xmlns:lc="http://schemas.openxmlformats.org/drawingml/2006/lockedCanvas">
                <a:effectLst>
                  <a:outerShdw dist="35921" dir="2700000" algn="ctr" rotWithShape="0">
                    <a:schemeClr val="bg2"/>
                  </a:outerShdw>
                </a:effectLst>
              </a14:hiddenEffects>
            </a:ext>
          </a:extLst>
        </p:spPr>
      </p:pic>
      <p:sp>
        <p:nvSpPr>
          <p:cNvPr id="20" name="内容占位符 2"/>
          <p:cNvSpPr>
            <a:spLocks noGrp="1"/>
          </p:cNvSpPr>
          <p:nvPr>
            <p:ph sz="half" idx="1"/>
          </p:nvPr>
        </p:nvSpPr>
        <p:spPr>
          <a:xfrm>
            <a:off x="480838" y="1269260"/>
            <a:ext cx="5578945"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1" name="内容占位符 3"/>
          <p:cNvSpPr>
            <a:spLocks noGrp="1"/>
          </p:cNvSpPr>
          <p:nvPr>
            <p:ph sz="half" idx="2"/>
          </p:nvPr>
        </p:nvSpPr>
        <p:spPr>
          <a:xfrm>
            <a:off x="6311967" y="1269260"/>
            <a:ext cx="5399194" cy="4194175"/>
          </a:xfrm>
          <a:prstGeom prst="rect">
            <a:avLst/>
          </a:prstGeom>
        </p:spPr>
        <p:txBody>
          <a:bodyPr/>
          <a:lstStyle>
            <a:lvl1pPr>
              <a:defRPr sz="2800"/>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62182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8" y="5589599"/>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2" y="6207134"/>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6" y="4094174"/>
            <a:ext cx="193017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52"/>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33" y="247660"/>
            <a:ext cx="1901518" cy="399962"/>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900" b="1" dirty="0">
                <a:solidFill>
                  <a:srgbClr val="666666"/>
                </a:solidFill>
                <a:latin typeface="FrutigerNext LT Regular" pitchFamily="34" charset="0"/>
                <a:ea typeface="ＭＳ Ｐゴシック" pitchFamily="34" charset="-128"/>
              </a:rPr>
              <a:t>Security Level:</a:t>
            </a:r>
            <a:r>
              <a:rPr lang="zh-CN" altLang="en-US" sz="19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4" y="1322396"/>
            <a:ext cx="2624667" cy="5128244"/>
          </a:xfrm>
          <a:prstGeom prst="rect">
            <a:avLst/>
          </a:prstGeom>
          <a:noFill/>
          <a:ln w="9525" algn="ctr">
            <a:noFill/>
            <a:miter lim="800000"/>
            <a:headEnd/>
            <a:tailEnd/>
          </a:ln>
          <a:effectLst/>
        </p:spPr>
        <p:txBody>
          <a:bodyPr lIns="106599" tIns="53299" rIns="106599" bIns="53299">
            <a:spAutoFit/>
          </a:bodyPr>
          <a:lstStyle/>
          <a:p>
            <a:pPr algn="r" defTabSz="1066419" eaLnBrk="0" hangingPunct="0">
              <a:lnSpc>
                <a:spcPct val="125000"/>
              </a:lnSpc>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:40-47pt  </a:t>
            </a:r>
          </a:p>
          <a:p>
            <a:pPr algn="r" defTabSz="1066419" eaLnBrk="0" hangingPunct="0">
              <a:lnSpc>
                <a:spcPct val="125000"/>
              </a:lnSpc>
              <a:defRPr/>
            </a:pP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:26-30pt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内部使用字体 </a:t>
            </a:r>
            <a:r>
              <a:rPr lang="en-US" altLang="zh-CN" sz="1500" dirty="0">
                <a:solidFill>
                  <a:srgbClr val="FFFFFF"/>
                </a:solidFill>
                <a:latin typeface="Arial" charset="0"/>
                <a:ea typeface="华文细黑" pitchFamily="2" charset="-122"/>
              </a:rPr>
              <a:t>:</a:t>
            </a:r>
          </a:p>
          <a:p>
            <a:pPr algn="r" defTabSz="1066419" eaLnBrk="0" hangingPunct="0">
              <a:lnSpc>
                <a:spcPct val="125000"/>
              </a:lnSpc>
              <a:defRPr/>
            </a:pPr>
            <a:r>
              <a:rPr lang="en-US" altLang="zh-CN" sz="1500" dirty="0" err="1">
                <a:solidFill>
                  <a:srgbClr val="FFFFFF"/>
                </a:solidFill>
                <a:latin typeface="Arial" charset="0"/>
                <a:ea typeface="华文细黑" pitchFamily="2" charset="-122"/>
              </a:rPr>
              <a:t>FrutigerNext</a:t>
            </a:r>
            <a:r>
              <a:rPr lang="en-US" altLang="zh-CN" sz="1500" dirty="0">
                <a:solidFill>
                  <a:srgbClr val="FFFFFF"/>
                </a:solidFill>
                <a:latin typeface="Arial" charset="0"/>
                <a:ea typeface="华文细黑" pitchFamily="2" charset="-122"/>
              </a:rPr>
              <a:t> LT Medium</a:t>
            </a:r>
          </a:p>
          <a:p>
            <a:pPr algn="r" defTabSz="1066419" eaLnBrk="0" hangingPunct="0">
              <a:lnSpc>
                <a:spcPct val="125000"/>
              </a:lnSpc>
              <a:defRPr/>
            </a:pPr>
            <a:r>
              <a:rPr lang="zh-CN" altLang="en-US" sz="1500" dirty="0">
                <a:solidFill>
                  <a:srgbClr val="FFFFFF"/>
                </a:solidFill>
                <a:latin typeface="Arial" charset="0"/>
                <a:ea typeface="华文细黑" pitchFamily="2" charset="-122"/>
              </a:rPr>
              <a:t>外部使用字体 </a:t>
            </a:r>
            <a:r>
              <a:rPr lang="en-US" altLang="zh-CN" sz="1500" dirty="0">
                <a:solidFill>
                  <a:srgbClr val="FFFFFF"/>
                </a:solidFill>
                <a:latin typeface="Arial" charset="0"/>
                <a:ea typeface="华文细黑" pitchFamily="2" charset="-122"/>
              </a:rPr>
              <a:t>: Arial</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:35-47pt</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eaLnBrk="0" hangingPunct="0">
              <a:lnSpc>
                <a:spcPct val="125000"/>
              </a:lnSpc>
              <a:defRPr/>
            </a:pPr>
            <a:r>
              <a:rPr lang="en-US" altLang="zh-CN" sz="1500" dirty="0">
                <a:solidFill>
                  <a:srgbClr val="FFFFFF"/>
                </a:solidFill>
                <a:latin typeface="Arial" charset="0"/>
                <a:ea typeface="华文细黑" pitchFamily="2" charset="-122"/>
              </a:rPr>
              <a:t>  </a:t>
            </a:r>
            <a:r>
              <a:rPr lang="zh-CN" altLang="en-US" sz="1500" dirty="0">
                <a:solidFill>
                  <a:srgbClr val="FFFFFF"/>
                </a:solidFill>
                <a:latin typeface="Arial" charset="0"/>
                <a:ea typeface="华文细黑" pitchFamily="2" charset="-122"/>
              </a:rPr>
              <a:t>副标题</a:t>
            </a:r>
            <a:r>
              <a:rPr lang="en-US" altLang="zh-CN" sz="1500" dirty="0">
                <a:solidFill>
                  <a:srgbClr val="FFFFFF"/>
                </a:solidFill>
                <a:latin typeface="Arial" charset="0"/>
                <a:ea typeface="华文细黑" pitchFamily="2" charset="-122"/>
              </a:rPr>
              <a:t>:24-28pt</a:t>
            </a: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r>
              <a:rPr lang="zh-CN" altLang="en-US" sz="1500" dirty="0">
                <a:solidFill>
                  <a:srgbClr val="FFFFFF"/>
                </a:solidFill>
                <a:latin typeface="Arial" charset="0"/>
                <a:ea typeface="华文细黑" pitchFamily="2" charset="-122"/>
              </a:rPr>
              <a:t>字体颜色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反白</a:t>
            </a:r>
          </a:p>
          <a:p>
            <a:pPr algn="r" defTabSz="1066419" eaLnBrk="0" hangingPunct="0">
              <a:lnSpc>
                <a:spcPct val="125000"/>
              </a:lnSpc>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a:t>
            </a: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defRPr/>
            </a:pPr>
            <a:endParaRPr lang="zh-CN" altLang="en-US" sz="1500" dirty="0">
              <a:solidFill>
                <a:srgbClr val="FFFFFF"/>
              </a:solidFill>
              <a:latin typeface="Arial" charset="0"/>
              <a:ea typeface="华文细黑" pitchFamily="2" charset="-122"/>
            </a:endParaRPr>
          </a:p>
          <a:p>
            <a:pPr algn="r" defTabSz="1066419" eaLnBrk="0" hangingPunct="0">
              <a:lnSpc>
                <a:spcPct val="125000"/>
              </a:lnSpc>
              <a:spcBef>
                <a:spcPct val="50000"/>
              </a:spcBef>
              <a:defRPr/>
            </a:pPr>
            <a:endParaRPr lang="zh-CN" altLang="en-US" sz="15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806" y="1392242"/>
            <a:ext cx="7071783" cy="1666875"/>
          </a:xfrm>
        </p:spPr>
        <p:txBody>
          <a:bodyPr/>
          <a:lstStyle>
            <a:lvl1pPr>
              <a:defRPr sz="57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9" y="3182945"/>
            <a:ext cx="7073900" cy="865187"/>
          </a:xfrm>
        </p:spPr>
        <p:txBody>
          <a:bodyPr lIns="106599" tIns="53299" rIns="106599" bIns="53299"/>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106599" tIns="53299" rIns="106599" bIns="5329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2019/4/17</a:t>
            </a:fld>
            <a:endParaRPr lang="en-US" altLang="zh-CN">
              <a:solidFill>
                <a:srgbClr val="000000"/>
              </a:solidFill>
              <a:ea typeface="宋体" charset="-122"/>
            </a:endParaRPr>
          </a:p>
        </p:txBody>
      </p:sp>
    </p:spTree>
    <p:extLst>
      <p:ext uri="{BB962C8B-B14F-4D97-AF65-F5344CB8AC3E}">
        <p14:creationId xmlns:p14="http://schemas.microsoft.com/office/powerpoint/2010/main" val="1051397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096017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7" y="1641484"/>
            <a:ext cx="5183716"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87" y="1641484"/>
            <a:ext cx="5185833" cy="41941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/30</a:t>
            </a:r>
            <a:endParaRPr lang="en-GB" altLang="zh-CN" dirty="0"/>
          </a:p>
        </p:txBody>
      </p:sp>
    </p:spTree>
    <p:extLst>
      <p:ext uri="{BB962C8B-B14F-4D97-AF65-F5344CB8AC3E}">
        <p14:creationId xmlns:p14="http://schemas.microsoft.com/office/powerpoint/2010/main" val="31529428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2"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91" y="6489710"/>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mtClean="0"/>
              <a:pPr>
                <a:defRPr/>
              </a:pPr>
              <a:t>‹#›</a:t>
            </a:fld>
            <a:r>
              <a:rPr lang="de-DE" altLang="zh-CN" dirty="0" smtClean="0"/>
              <a:t>/28</a:t>
            </a:r>
            <a:endParaRPr lang="en-GB" altLang="zh-CN" dirty="0"/>
          </a:p>
        </p:txBody>
      </p:sp>
    </p:spTree>
    <p:extLst>
      <p:ext uri="{BB962C8B-B14F-4D97-AF65-F5344CB8AC3E}">
        <p14:creationId xmlns:p14="http://schemas.microsoft.com/office/powerpoint/2010/main" val="934743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1834" y="5589593"/>
            <a:ext cx="1018117"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2000" cy="3810000"/>
          </a:xfrm>
          <a:prstGeom prst="rect">
            <a:avLst/>
          </a:prstGeom>
          <a:noFill/>
          <a:ln w="9525">
            <a:noFill/>
            <a:miter lim="800000"/>
            <a:headEnd/>
            <a:tailEnd/>
          </a:ln>
        </p:spPr>
      </p:pic>
      <p:sp>
        <p:nvSpPr>
          <p:cNvPr id="6" name="Text Box 20"/>
          <p:cNvSpPr txBox="1">
            <a:spLocks noChangeArrowheads="1"/>
          </p:cNvSpPr>
          <p:nvPr/>
        </p:nvSpPr>
        <p:spPr bwMode="auto">
          <a:xfrm>
            <a:off x="869953" y="6207128"/>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sp>
        <p:nvSpPr>
          <p:cNvPr id="7" name="Text Box 22"/>
          <p:cNvSpPr txBox="1">
            <a:spLocks noChangeArrowheads="1"/>
          </p:cNvSpPr>
          <p:nvPr/>
        </p:nvSpPr>
        <p:spPr bwMode="auto">
          <a:xfrm>
            <a:off x="9632953" y="4094168"/>
            <a:ext cx="1937404"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2839" y="6207140"/>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7228" y="247661"/>
            <a:ext cx="1874294" cy="394909"/>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867" b="1" dirty="0">
                <a:solidFill>
                  <a:srgbClr val="666666"/>
                </a:solidFill>
                <a:latin typeface="FrutigerNext LT Regular" pitchFamily="34" charset="0"/>
                <a:ea typeface="ＭＳ Ｐゴシック" pitchFamily="34" charset="-128"/>
              </a:rPr>
              <a:t>Security Level:</a:t>
            </a:r>
            <a:r>
              <a:rPr lang="zh-CN" altLang="en-US" sz="1867"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4667" y="1322396"/>
            <a:ext cx="2624667" cy="5017841"/>
          </a:xfrm>
          <a:prstGeom prst="rect">
            <a:avLst/>
          </a:prstGeom>
          <a:noFill/>
          <a:ln w="9525" algn="ctr">
            <a:noFill/>
            <a:miter lim="800000"/>
            <a:headEnd/>
            <a:tailEnd/>
          </a:ln>
          <a:effectLst/>
        </p:spPr>
        <p:txBody>
          <a:bodyPr lIns="106612" tIns="53305" rIns="106612" bIns="53305">
            <a:spAutoFit/>
          </a:bodyPr>
          <a:lstStyle/>
          <a:p>
            <a:pPr algn="r" defTabSz="1066525" eaLnBrk="0" hangingPunct="0">
              <a:lnSpc>
                <a:spcPct val="125000"/>
              </a:lnSpc>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:40-47pt  </a:t>
            </a:r>
          </a:p>
          <a:p>
            <a:pPr algn="r" defTabSz="1066525" eaLnBrk="0" hangingPunct="0">
              <a:lnSpc>
                <a:spcPct val="125000"/>
              </a:lnSpc>
              <a:defRPr/>
            </a:pP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:26-30pt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内部使用字体 </a:t>
            </a:r>
            <a:r>
              <a:rPr lang="en-US" altLang="zh-CN" sz="1467" dirty="0">
                <a:solidFill>
                  <a:srgbClr val="FFFFFF"/>
                </a:solidFill>
                <a:latin typeface="Arial" charset="0"/>
                <a:ea typeface="华文细黑" pitchFamily="2" charset="-122"/>
              </a:rPr>
              <a:t>:</a:t>
            </a:r>
          </a:p>
          <a:p>
            <a:pPr algn="r" defTabSz="1066525" eaLnBrk="0" hangingPunct="0">
              <a:lnSpc>
                <a:spcPct val="125000"/>
              </a:lnSpc>
              <a:defRPr/>
            </a:pPr>
            <a:r>
              <a:rPr lang="en-US" altLang="zh-CN" sz="1467" dirty="0" err="1">
                <a:solidFill>
                  <a:srgbClr val="FFFFFF"/>
                </a:solidFill>
                <a:latin typeface="Arial" charset="0"/>
                <a:ea typeface="华文细黑" pitchFamily="2" charset="-122"/>
              </a:rPr>
              <a:t>FrutigerNext</a:t>
            </a:r>
            <a:r>
              <a:rPr lang="en-US" altLang="zh-CN" sz="1467" dirty="0">
                <a:solidFill>
                  <a:srgbClr val="FFFFFF"/>
                </a:solidFill>
                <a:latin typeface="Arial" charset="0"/>
                <a:ea typeface="华文细黑" pitchFamily="2" charset="-122"/>
              </a:rPr>
              <a:t> LT Medium</a:t>
            </a:r>
          </a:p>
          <a:p>
            <a:pPr algn="r" defTabSz="1066525" eaLnBrk="0" hangingPunct="0">
              <a:lnSpc>
                <a:spcPct val="125000"/>
              </a:lnSpc>
              <a:defRPr/>
            </a:pPr>
            <a:r>
              <a:rPr lang="zh-CN" altLang="en-US" sz="1467" dirty="0">
                <a:solidFill>
                  <a:srgbClr val="FFFFFF"/>
                </a:solidFill>
                <a:latin typeface="Arial" charset="0"/>
                <a:ea typeface="华文细黑" pitchFamily="2" charset="-122"/>
              </a:rPr>
              <a:t>外部使用字体 </a:t>
            </a:r>
            <a:r>
              <a:rPr lang="en-US" altLang="zh-CN" sz="1467" dirty="0">
                <a:solidFill>
                  <a:srgbClr val="FFFFFF"/>
                </a:solidFill>
                <a:latin typeface="Arial" charset="0"/>
                <a:ea typeface="华文细黑" pitchFamily="2" charset="-122"/>
              </a:rPr>
              <a:t>: Arial</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:35-47pt</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eaLnBrk="0" hangingPunct="0">
              <a:lnSpc>
                <a:spcPct val="125000"/>
              </a:lnSpc>
              <a:defRPr/>
            </a:pPr>
            <a:r>
              <a:rPr lang="en-US" altLang="zh-CN" sz="1467" dirty="0">
                <a:solidFill>
                  <a:srgbClr val="FFFFFF"/>
                </a:solidFill>
                <a:latin typeface="Arial" charset="0"/>
                <a:ea typeface="华文细黑" pitchFamily="2" charset="-122"/>
              </a:rPr>
              <a:t>  </a:t>
            </a:r>
            <a:r>
              <a:rPr lang="zh-CN" altLang="en-US" sz="1467" dirty="0">
                <a:solidFill>
                  <a:srgbClr val="FFFFFF"/>
                </a:solidFill>
                <a:latin typeface="Arial" charset="0"/>
                <a:ea typeface="华文细黑" pitchFamily="2" charset="-122"/>
              </a:rPr>
              <a:t>副标题</a:t>
            </a:r>
            <a:r>
              <a:rPr lang="en-US" altLang="zh-CN" sz="1467" dirty="0">
                <a:solidFill>
                  <a:srgbClr val="FFFFFF"/>
                </a:solidFill>
                <a:latin typeface="Arial" charset="0"/>
                <a:ea typeface="华文细黑" pitchFamily="2" charset="-122"/>
              </a:rPr>
              <a:t>:24-28pt</a:t>
            </a: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r>
              <a:rPr lang="zh-CN" altLang="en-US" sz="1467" dirty="0">
                <a:solidFill>
                  <a:srgbClr val="FFFFFF"/>
                </a:solidFill>
                <a:latin typeface="Arial" charset="0"/>
                <a:ea typeface="华文细黑" pitchFamily="2" charset="-122"/>
              </a:rPr>
              <a:t>字体颜色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反白</a:t>
            </a:r>
          </a:p>
          <a:p>
            <a:pPr algn="r" defTabSz="1066525" eaLnBrk="0" hangingPunct="0">
              <a:lnSpc>
                <a:spcPct val="125000"/>
              </a:lnSpc>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a:t>
            </a: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defRPr/>
            </a:pPr>
            <a:endParaRPr lang="zh-CN" altLang="en-US" sz="1467" dirty="0">
              <a:solidFill>
                <a:srgbClr val="FFFFFF"/>
              </a:solidFill>
              <a:latin typeface="Arial" charset="0"/>
              <a:ea typeface="华文细黑" pitchFamily="2" charset="-122"/>
            </a:endParaRPr>
          </a:p>
          <a:p>
            <a:pPr algn="r" defTabSz="1066525" eaLnBrk="0" hangingPunct="0">
              <a:lnSpc>
                <a:spcPct val="125000"/>
              </a:lnSpc>
              <a:spcBef>
                <a:spcPct val="50000"/>
              </a:spcBef>
              <a:defRPr/>
            </a:pPr>
            <a:endParaRPr lang="zh-CN" altLang="en-US" sz="1467"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848798" y="1392243"/>
            <a:ext cx="7071783" cy="1666875"/>
          </a:xfrm>
        </p:spPr>
        <p:txBody>
          <a:bodyPr/>
          <a:lstStyle>
            <a:lvl1pPr>
              <a:defRPr sz="5733"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297" y="3182945"/>
            <a:ext cx="7073900" cy="865187"/>
          </a:xfrm>
        </p:spPr>
        <p:txBody>
          <a:bodyPr lIns="79959" tIns="39979" rIns="79959" bIns="39979"/>
          <a:lstStyle>
            <a:lvl1pPr marL="0" indent="0">
              <a:buFont typeface="Wingdings" pitchFamily="2" charset="2"/>
              <a:buNone/>
              <a:defRPr sz="3733">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284" y="282580"/>
            <a:ext cx="2844800" cy="474663"/>
          </a:xfrm>
          <a:prstGeom prst="rect">
            <a:avLst/>
          </a:prstGeom>
        </p:spPr>
        <p:txBody>
          <a:bodyPr lIns="79959" tIns="39979" rIns="79959" bIns="39979"/>
          <a:lstStyle>
            <a:lvl1pPr>
              <a:lnSpc>
                <a:spcPct val="100000"/>
              </a:lnSpc>
              <a:defRPr>
                <a:latin typeface="FrutigerNext LT Regular" pitchFamily="34" charset="0"/>
              </a:defRPr>
            </a:lvl1pPr>
          </a:lstStyle>
          <a:p>
            <a:pPr>
              <a:defRPr/>
            </a:pPr>
            <a:fld id="{2522D767-7E6B-48B7-8E05-3A254CFFB1AF}" type="datetime1">
              <a:rPr lang="zh-CN" altLang="en-US">
                <a:solidFill>
                  <a:srgbClr val="000000"/>
                </a:solidFill>
                <a:ea typeface="宋体" charset="-122"/>
              </a:rPr>
              <a:pPr>
                <a:defRPr/>
              </a:pPr>
              <a:t>2019/4/17</a:t>
            </a:fld>
            <a:endParaRPr lang="en-US" altLang="zh-CN">
              <a:solidFill>
                <a:srgbClr val="000000"/>
              </a:solidFill>
              <a:ea typeface="宋体" charset="-122"/>
            </a:endParaRPr>
          </a:p>
        </p:txBody>
      </p:sp>
    </p:spTree>
    <p:extLst>
      <p:ext uri="{BB962C8B-B14F-4D97-AF65-F5344CB8AC3E}">
        <p14:creationId xmlns:p14="http://schemas.microsoft.com/office/powerpoint/2010/main" val="369224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455" y="2636841"/>
            <a:ext cx="5615113" cy="584623"/>
          </a:xfrm>
          <a:prstGeom prst="rect">
            <a:avLst/>
          </a:prstGeo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074" y="479428"/>
            <a:ext cx="1625177" cy="200055"/>
          </a:xfrm>
          <a:prstGeom prst="rect">
            <a:avLst/>
          </a:prstGeom>
          <a:ln/>
        </p:spPr>
        <p:txBody>
          <a:bodyPr/>
          <a:lstStyle>
            <a:lvl1pPr>
              <a:defRPr/>
            </a:lvl1pPr>
          </a:lstStyle>
          <a:p>
            <a:fld id="{B8F8D4F0-9363-40EB-9B04-274CB65A487A}" type="datetimeFigureOut">
              <a:rPr lang="en-US" smtClean="0">
                <a:solidFill>
                  <a:srgbClr val="000000"/>
                </a:solidFill>
              </a:rPr>
              <a:pPr/>
              <a:t>4/17/2019</a:t>
            </a:fld>
            <a:endParaRPr lang="en-US">
              <a:solidFill>
                <a:srgbClr val="000000"/>
              </a:solidFill>
            </a:endParaRPr>
          </a:p>
        </p:txBody>
      </p:sp>
    </p:spTree>
    <p:extLst>
      <p:ext uri="{BB962C8B-B14F-4D97-AF65-F5344CB8AC3E}">
        <p14:creationId xmlns:p14="http://schemas.microsoft.com/office/powerpoint/2010/main" val="3017909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21347821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3298932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27052" y="-130838"/>
            <a:ext cx="10327216" cy="871539"/>
          </a:xfrm>
        </p:spPr>
        <p:txBody>
          <a:body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69951" y="1641484"/>
            <a:ext cx="10572749" cy="4194175"/>
          </a:xfrm>
        </p:spPr>
        <p:txBody>
          <a:bodyPr/>
          <a:lstStyle/>
          <a:p>
            <a:pPr lvl="0"/>
            <a:endParaRPr lang="zh-CN" altLang="en-US" noProof="0" smtClean="0"/>
          </a:p>
        </p:txBody>
      </p:sp>
      <p:sp>
        <p:nvSpPr>
          <p:cNvPr id="6"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424412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123394"/>
            <a:ext cx="10327216" cy="87153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78" y="1641484"/>
            <a:ext cx="51858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6629965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2" y="44452"/>
            <a:ext cx="10327216" cy="871539"/>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69965" y="1641484"/>
            <a:ext cx="5183716"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56878" y="1641476"/>
            <a:ext cx="5185833"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56878" y="3814781"/>
            <a:ext cx="5185833"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3841084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27265" y="44827"/>
            <a:ext cx="10327409" cy="87125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69761" y="1641663"/>
            <a:ext cx="5193531" cy="4193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48023" y="1641661"/>
            <a:ext cx="5195455" cy="202966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48023" y="3805818"/>
            <a:ext cx="5195455" cy="2029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/28</a:t>
            </a:r>
            <a:endParaRPr lang="en-GB" altLang="zh-CN" sz="1600" dirty="0"/>
          </a:p>
        </p:txBody>
      </p:sp>
    </p:spTree>
    <p:extLst>
      <p:ext uri="{BB962C8B-B14F-4D97-AF65-F5344CB8AC3E}">
        <p14:creationId xmlns:p14="http://schemas.microsoft.com/office/powerpoint/2010/main" val="23804353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09601" y="6356358"/>
            <a:ext cx="2844800" cy="366183"/>
          </a:xfrm>
          <a:prstGeom prst="rect">
            <a:avLst/>
          </a:prstGeom>
        </p:spPr>
        <p:txBody>
          <a:bodyPr lIns="68532" tIns="34266" rIns="68532" bIns="34266"/>
          <a:lstStyle/>
          <a:p>
            <a:fld id="{6EF57B1A-FC41-48B3-80D4-00FF3063FDB5}" type="datetimeFigureOut">
              <a:rPr lang="en-US" smtClean="0">
                <a:solidFill>
                  <a:prstClr val="black">
                    <a:tint val="75000"/>
                  </a:prstClr>
                </a:solidFill>
                <a:ea typeface="宋体" charset="-122"/>
              </a:rPr>
              <a:pPr/>
              <a:t>4/17/2019</a:t>
            </a:fld>
            <a:endParaRPr lang="en-US">
              <a:solidFill>
                <a:prstClr val="black">
                  <a:tint val="75000"/>
                </a:prstClr>
              </a:solidFill>
              <a:ea typeface="宋体" charset="-122"/>
            </a:endParaRPr>
          </a:p>
        </p:txBody>
      </p:sp>
      <p:sp>
        <p:nvSpPr>
          <p:cNvPr id="4" name="Footer Placeholder 3"/>
          <p:cNvSpPr>
            <a:spLocks noGrp="1"/>
          </p:cNvSpPr>
          <p:nvPr>
            <p:ph type="ftr" sz="quarter" idx="11"/>
          </p:nvPr>
        </p:nvSpPr>
        <p:spPr>
          <a:xfrm>
            <a:off x="4165600" y="6356358"/>
            <a:ext cx="3860800" cy="366183"/>
          </a:xfrm>
          <a:prstGeom prst="rect">
            <a:avLst/>
          </a:prstGeom>
        </p:spPr>
        <p:txBody>
          <a:bodyPr lIns="68532" tIns="34266" rIns="68532" bIns="34266"/>
          <a:lstStyle/>
          <a:p>
            <a:endParaRPr kumimoji="1" lang="en-US" sz="933" dirty="0">
              <a:solidFill>
                <a:prstClr val="black">
                  <a:tint val="75000"/>
                </a:prstClr>
              </a:solidFill>
              <a:latin typeface="Arial" pitchFamily="34" charset="0"/>
              <a:ea typeface="方正舒体" pitchFamily="2" charset="-122"/>
            </a:endParaRPr>
          </a:p>
        </p:txBody>
      </p:sp>
      <p:sp>
        <p:nvSpPr>
          <p:cNvPr id="5" name="Slide Number Placeholder 4"/>
          <p:cNvSpPr>
            <a:spLocks noGrp="1"/>
          </p:cNvSpPr>
          <p:nvPr>
            <p:ph type="sldNum" sz="quarter" idx="12"/>
          </p:nvPr>
        </p:nvSpPr>
        <p:spPr>
          <a:xfrm>
            <a:off x="8737600" y="6356358"/>
            <a:ext cx="2844800" cy="366183"/>
          </a:xfrm>
          <a:prstGeom prst="rect">
            <a:avLst/>
          </a:prstGeom>
        </p:spPr>
        <p:txBody>
          <a:bodyPr lIns="68532" tIns="34266" rIns="68532" bIns="34266"/>
          <a:lstStyle/>
          <a:p>
            <a:fld id="{E781DF1C-04E0-49AB-83FC-D443CC59D123}" type="slidenum">
              <a:rPr kumimoji="1" lang="en-US" sz="933" smtClean="0">
                <a:solidFill>
                  <a:prstClr val="black">
                    <a:tint val="75000"/>
                  </a:prstClr>
                </a:solidFill>
                <a:latin typeface="Arial" pitchFamily="34" charset="0"/>
                <a:ea typeface="方正舒体" pitchFamily="2" charset="-122"/>
              </a:rPr>
              <a:pPr/>
              <a:t>‹#›</a:t>
            </a:fld>
            <a:endParaRPr kumimoji="1" lang="en-US" sz="933" dirty="0">
              <a:solidFill>
                <a:prstClr val="black">
                  <a:tint val="75000"/>
                </a:prstClr>
              </a:solidFill>
              <a:latin typeface="Arial" pitchFamily="34" charset="0"/>
              <a:ea typeface="方正舒体" pitchFamily="2" charset="-122"/>
            </a:endParaRPr>
          </a:p>
        </p:txBody>
      </p:sp>
      <p:sp>
        <p:nvSpPr>
          <p:cNvPr id="6" name="文本占位符 2"/>
          <p:cNvSpPr>
            <a:spLocks noGrp="1"/>
          </p:cNvSpPr>
          <p:nvPr>
            <p:ph idx="1"/>
          </p:nvPr>
        </p:nvSpPr>
        <p:spPr>
          <a:xfrm>
            <a:off x="609600" y="1600208"/>
            <a:ext cx="10972800" cy="4525433"/>
          </a:xfrm>
          <a:prstGeom prst="rect">
            <a:avLst/>
          </a:prstGeom>
        </p:spPr>
        <p:txBody>
          <a:bodyPr vert="horz" lIns="68532" tIns="34266" rIns="68532" bIns="34266"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9097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1851" y="361103"/>
            <a:ext cx="10327540" cy="503463"/>
          </a:xfrm>
          <a:noFill/>
          <a:ln>
            <a:noFill/>
          </a:ln>
          <a:effectLst/>
          <a:extLst/>
        </p:spPr>
        <p:txBody>
          <a:bodyPr lIns="27000" tIns="27000" rIns="27000" bIns="27000"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03" y="6489715"/>
            <a:ext cx="2796447" cy="276999"/>
          </a:xfrm>
          <a:prstGeom prst="rect">
            <a:avLst/>
          </a:prstGeom>
        </p:spPr>
        <p:txBody>
          <a:bodyPr lIns="68580" tIns="34290" rIns="68580" bIns="34290"/>
          <a:lstStyle>
            <a:lvl1pPr defTabSz="914354" fontAlgn="auto">
              <a:spcBef>
                <a:spcPts val="0"/>
              </a:spcBef>
              <a:spcAft>
                <a:spcPts val="0"/>
              </a:spcAft>
              <a:defRPr>
                <a:latin typeface="+mn-lt"/>
                <a:ea typeface="+mn-ea"/>
              </a:defRPr>
            </a:lvl1pPr>
          </a:lstStyle>
          <a:p>
            <a:pPr>
              <a:defRPr/>
            </a:pPr>
            <a:r>
              <a:rPr lang="de-DE" altLang="zh-CN" sz="1867" dirty="0" smtClean="0">
                <a:solidFill>
                  <a:srgbClr val="000000"/>
                </a:solidFill>
              </a:rPr>
              <a:t>Page </a:t>
            </a:r>
            <a:fld id="{04DB5B59-9FCD-4A19-ABF2-A60B6481EC16}" type="slidenum">
              <a:rPr lang="de-DE" altLang="zh-CN" sz="1867" smtClean="0">
                <a:solidFill>
                  <a:srgbClr val="000000"/>
                </a:solidFill>
              </a:rPr>
              <a:pPr>
                <a:defRPr/>
              </a:pPr>
              <a:t>‹#›</a:t>
            </a:fld>
            <a:endParaRPr lang="en-GB" altLang="zh-CN" sz="1867" dirty="0">
              <a:solidFill>
                <a:srgbClr val="000000"/>
              </a:solidFill>
            </a:endParaRPr>
          </a:p>
        </p:txBody>
      </p:sp>
    </p:spTree>
    <p:extLst>
      <p:ext uri="{BB962C8B-B14F-4D97-AF65-F5344CB8AC3E}">
        <p14:creationId xmlns:p14="http://schemas.microsoft.com/office/powerpoint/2010/main" val="1927333704"/>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Rectangle 5"/>
          <p:cNvSpPr txBox="1">
            <a:spLocks noChangeArrowheads="1"/>
          </p:cNvSpPr>
          <p:nvPr userDrawn="1"/>
        </p:nvSpPr>
        <p:spPr bwMode="auto">
          <a:xfrm>
            <a:off x="8481489" y="6489704"/>
            <a:ext cx="2796116"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zh-CN"/>
            </a:defPPr>
            <a:lvl1pPr algn="l" rtl="0" eaLnBrk="0" fontAlgn="base" hangingPunct="0">
              <a:lnSpc>
                <a:spcPct val="85000"/>
              </a:lnSpc>
              <a:spcBef>
                <a:spcPct val="0"/>
              </a:spcBef>
              <a:spcAft>
                <a:spcPct val="0"/>
              </a:spcAft>
              <a:buClrTx/>
              <a:buSzTx/>
              <a:buFontTx/>
              <a:buNone/>
              <a:defRPr sz="1200" kern="1200">
                <a:solidFill>
                  <a:srgbClr val="000000"/>
                </a:solidFill>
                <a:latin typeface="FrutigerNext LT Bold" pitchFamily="1" charset="0"/>
                <a:ea typeface="MS PGothic" pitchFamily="34" charset="-128"/>
                <a:cs typeface="+mn-cs"/>
              </a:defRPr>
            </a:lvl1pPr>
            <a:lvl2pPr marL="457123" algn="l" rtl="0" fontAlgn="base">
              <a:spcBef>
                <a:spcPct val="0"/>
              </a:spcBef>
              <a:spcAft>
                <a:spcPct val="0"/>
              </a:spcAft>
              <a:defRPr kern="1200">
                <a:solidFill>
                  <a:schemeClr val="tx1"/>
                </a:solidFill>
                <a:latin typeface="Calibri" pitchFamily="34" charset="0"/>
                <a:ea typeface="宋体" charset="-122"/>
                <a:cs typeface="+mn-cs"/>
              </a:defRPr>
            </a:lvl2pPr>
            <a:lvl3pPr marL="914245" algn="l" rtl="0" fontAlgn="base">
              <a:spcBef>
                <a:spcPct val="0"/>
              </a:spcBef>
              <a:spcAft>
                <a:spcPct val="0"/>
              </a:spcAft>
              <a:defRPr kern="1200">
                <a:solidFill>
                  <a:schemeClr val="tx1"/>
                </a:solidFill>
                <a:latin typeface="Calibri" pitchFamily="34" charset="0"/>
                <a:ea typeface="宋体" charset="-122"/>
                <a:cs typeface="+mn-cs"/>
              </a:defRPr>
            </a:lvl3pPr>
            <a:lvl4pPr marL="1371368" algn="l" rtl="0" fontAlgn="base">
              <a:spcBef>
                <a:spcPct val="0"/>
              </a:spcBef>
              <a:spcAft>
                <a:spcPct val="0"/>
              </a:spcAft>
              <a:defRPr kern="1200">
                <a:solidFill>
                  <a:schemeClr val="tx1"/>
                </a:solidFill>
                <a:latin typeface="Calibri" pitchFamily="34" charset="0"/>
                <a:ea typeface="宋体" charset="-122"/>
                <a:cs typeface="+mn-cs"/>
              </a:defRPr>
            </a:lvl4pPr>
            <a:lvl5pPr marL="1828491" algn="l" rtl="0" fontAlgn="base">
              <a:spcBef>
                <a:spcPct val="0"/>
              </a:spcBef>
              <a:spcAft>
                <a:spcPct val="0"/>
              </a:spcAft>
              <a:defRPr kern="1200">
                <a:solidFill>
                  <a:schemeClr val="tx1"/>
                </a:solidFill>
                <a:latin typeface="Calibri" pitchFamily="34" charset="0"/>
                <a:ea typeface="宋体" charset="-122"/>
                <a:cs typeface="+mn-cs"/>
              </a:defRPr>
            </a:lvl5pPr>
            <a:lvl6pPr marL="2285614" algn="l" defTabSz="914245" rtl="0" eaLnBrk="1" latinLnBrk="0" hangingPunct="1">
              <a:defRPr kern="1200">
                <a:solidFill>
                  <a:schemeClr val="tx1"/>
                </a:solidFill>
                <a:latin typeface="Calibri" pitchFamily="34" charset="0"/>
                <a:ea typeface="宋体" charset="-122"/>
                <a:cs typeface="+mn-cs"/>
              </a:defRPr>
            </a:lvl6pPr>
            <a:lvl7pPr marL="2742736" algn="l" defTabSz="914245" rtl="0" eaLnBrk="1" latinLnBrk="0" hangingPunct="1">
              <a:defRPr kern="1200">
                <a:solidFill>
                  <a:schemeClr val="tx1"/>
                </a:solidFill>
                <a:latin typeface="Calibri" pitchFamily="34" charset="0"/>
                <a:ea typeface="宋体" charset="-122"/>
                <a:cs typeface="+mn-cs"/>
              </a:defRPr>
            </a:lvl7pPr>
            <a:lvl8pPr marL="3199859" algn="l" defTabSz="914245" rtl="0" eaLnBrk="1" latinLnBrk="0" hangingPunct="1">
              <a:defRPr kern="1200">
                <a:solidFill>
                  <a:schemeClr val="tx1"/>
                </a:solidFill>
                <a:latin typeface="Calibri" pitchFamily="34" charset="0"/>
                <a:ea typeface="宋体" charset="-122"/>
                <a:cs typeface="+mn-cs"/>
              </a:defRPr>
            </a:lvl8pPr>
            <a:lvl9pPr marL="3656982" algn="l" defTabSz="914245" rtl="0" eaLnBrk="1" latinLnBrk="0" hangingPunct="1">
              <a:defRPr kern="1200">
                <a:solidFill>
                  <a:schemeClr val="tx1"/>
                </a:solidFill>
                <a:latin typeface="Calibri" pitchFamily="34" charset="0"/>
                <a:ea typeface="宋体" charset="-122"/>
                <a:cs typeface="+mn-cs"/>
              </a:defRPr>
            </a:lvl9pPr>
          </a:lstStyle>
          <a:p>
            <a:pPr>
              <a:defRPr/>
            </a:pPr>
            <a:fld id="{F0C15A8E-4357-4E66-BD7B-5405187E651A}" type="slidenum">
              <a:rPr lang="de-DE" altLang="zh-CN" sz="1600" smtClean="0"/>
              <a:pPr>
                <a:defRPr/>
              </a:pPr>
              <a:t>‹#›</a:t>
            </a:fld>
            <a:r>
              <a:rPr lang="de-DE" altLang="zh-CN" sz="1600" dirty="0" smtClean="0"/>
              <a:t>/41</a:t>
            </a:r>
            <a:endParaRPr lang="en-GB" altLang="zh-CN" sz="1600" dirty="0"/>
          </a:p>
        </p:txBody>
      </p:sp>
    </p:spTree>
    <p:extLst>
      <p:ext uri="{BB962C8B-B14F-4D97-AF65-F5344CB8AC3E}">
        <p14:creationId xmlns:p14="http://schemas.microsoft.com/office/powerpoint/2010/main" val="413546838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5"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4"/>
            <a:ext cx="3674975" cy="372167"/>
          </a:xfrm>
          <a:prstGeom prst="rect">
            <a:avLst/>
          </a:prstGeom>
          <a:noFill/>
          <a:ln w="9525">
            <a:noFill/>
            <a:miter lim="800000"/>
            <a:headEnd/>
            <a:tailEnd/>
          </a:ln>
        </p:spPr>
        <p:txBody>
          <a:bodyPr wrap="none" lIns="104407" tIns="52201" rIns="104407" bIns="52201">
            <a:spAutoFit/>
          </a:bodyPr>
          <a:lstStyle/>
          <a:p>
            <a:pPr defTabSz="1045581" eaLnBrk="0" hangingPunct="0">
              <a:defRPr/>
            </a:pPr>
            <a:r>
              <a:rPr lang="en-US" altLang="zh-CN" sz="1700" dirty="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9"/>
            <a:ext cx="2844800" cy="325439"/>
          </a:xfrm>
          <a:prstGeom prst="rect">
            <a:avLst/>
          </a:prstGeom>
          <a:noFill/>
          <a:ln w="9525">
            <a:noFill/>
            <a:miter lim="800000"/>
            <a:headEnd/>
            <a:tailEnd/>
          </a:ln>
          <a:effectLst/>
        </p:spPr>
        <p:txBody>
          <a:bodyPr lIns="121873" tIns="60936" rIns="121873" bIns="60936"/>
          <a:lstStyle/>
          <a:p>
            <a:pPr>
              <a:defRPr/>
            </a:pPr>
            <a:r>
              <a:rPr lang="en-US" altLang="zh-CN" sz="2400" dirty="0">
                <a:solidFill>
                  <a:srgbClr val="000000"/>
                </a:solidFill>
                <a:latin typeface="Arial" pitchFamily="34" charset="0"/>
              </a:rPr>
              <a:t>www.huawei.com</a:t>
            </a:r>
          </a:p>
        </p:txBody>
      </p:sp>
      <p:sp>
        <p:nvSpPr>
          <p:cNvPr id="8" name="Rectangle 11"/>
          <p:cNvSpPr>
            <a:spLocks noChangeArrowheads="1"/>
          </p:cNvSpPr>
          <p:nvPr userDrawn="1"/>
        </p:nvSpPr>
        <p:spPr bwMode="auto">
          <a:xfrm>
            <a:off x="5477937" y="6186489"/>
            <a:ext cx="2456575" cy="377195"/>
          </a:xfrm>
          <a:prstGeom prst="rect">
            <a:avLst/>
          </a:prstGeom>
          <a:noFill/>
          <a:ln w="9525" algn="ctr">
            <a:noFill/>
            <a:miter lim="800000"/>
            <a:headEnd/>
            <a:tailEnd/>
          </a:ln>
          <a:effectLst/>
        </p:spPr>
        <p:txBody>
          <a:bodyPr wrap="none" lIns="109387" tIns="54691" rIns="109387" bIns="54691">
            <a:spAutoFit/>
          </a:bodyPr>
          <a:lstStyle/>
          <a:p>
            <a:pPr defTabSz="1094263" eaLnBrk="0" hangingPunct="0">
              <a:defRPr/>
            </a:pPr>
            <a:r>
              <a:rPr lang="en-US" altLang="zh-CN" sz="1700" dirty="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3" y="2195513"/>
            <a:ext cx="7319433" cy="1158875"/>
          </a:xfrm>
        </p:spPr>
        <p:txBody>
          <a:bodyPr lIns="104468" tIns="52233" rIns="104468" bIns="52233"/>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6" y="165100"/>
            <a:ext cx="2305049" cy="476251"/>
          </a:xfrm>
          <a:prstGeom prst="rect">
            <a:avLst/>
          </a:prstGeom>
          <a:ln>
            <a:miter lim="800000"/>
            <a:headEnd/>
            <a:tailEnd/>
          </a:ln>
        </p:spPr>
        <p:txBody>
          <a:bodyPr vert="horz" wrap="square" lIns="104468" tIns="52233" rIns="104468" bIns="52233"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704117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1"/>
          <p:cNvSpPr>
            <a:spLocks noGrp="1"/>
          </p:cNvSpPr>
          <p:nvPr>
            <p:ph type="title"/>
          </p:nvPr>
        </p:nvSpPr>
        <p:spPr bwMode="auto">
          <a:xfrm>
            <a:off x="921937" y="242027"/>
            <a:ext cx="10973117" cy="133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lgn="l" rtl="0" eaLnBrk="1" fontAlgn="base" hangingPunct="1">
              <a:lnSpc>
                <a:spcPts val="3998"/>
              </a:lnSpc>
              <a:spcBef>
                <a:spcPct val="0"/>
              </a:spcBef>
              <a:spcAft>
                <a:spcPct val="0"/>
              </a:spcAft>
              <a:defRPr lang="zh-CN" altLang="en-US" sz="3198" b="1" kern="1200" noProof="0" dirty="0">
                <a:solidFill>
                  <a:schemeClr val="tx2"/>
                </a:solidFill>
                <a:latin typeface="微软雅黑" pitchFamily="34" charset="-122"/>
                <a:ea typeface="微软雅黑" pitchFamily="34" charset="-122"/>
                <a:cs typeface="Arial" pitchFamily="34" charset="0"/>
              </a:defRPr>
            </a:lvl1pPr>
          </a:lstStyle>
          <a:p>
            <a:pPr marL="0" marR="0" lvl="0" indent="0" algn="l" defTabSz="913859" eaLnBrk="1" fontAlgn="auto" latinLnBrk="0" hangingPunct="1">
              <a:lnSpc>
                <a:spcPct val="100000"/>
              </a:lnSpc>
              <a:spcBef>
                <a:spcPts val="0"/>
              </a:spcBef>
              <a:spcAft>
                <a:spcPts val="0"/>
              </a:spcAft>
              <a:buClrTx/>
              <a:buSzTx/>
              <a:buFontTx/>
              <a:buNone/>
              <a:tabLst/>
              <a:defRPr/>
            </a:pPr>
            <a:r>
              <a:rPr kumimoji="0" lang="zh-CN" altLang="en-US" sz="3298"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单击此处编辑母版标题样式</a:t>
            </a:r>
            <a:endParaRPr kumimoji="0" lang="zh-CN" altLang="en-US" sz="3298"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0" name="Rectangle 5"/>
          <p:cNvSpPr>
            <a:spLocks noChangeArrowheads="1"/>
          </p:cNvSpPr>
          <p:nvPr/>
        </p:nvSpPr>
        <p:spPr bwMode="auto">
          <a:xfrm>
            <a:off x="6279578" y="6520538"/>
            <a:ext cx="1802929" cy="2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fontAlgn="auto" hangingPunct="0">
              <a:lnSpc>
                <a:spcPct val="85000"/>
              </a:lnSpc>
              <a:spcBef>
                <a:spcPts val="0"/>
              </a:spcBef>
              <a:spcAft>
                <a:spcPts val="0"/>
              </a:spcAft>
            </a:pPr>
            <a:r>
              <a:rPr lang="de-DE" altLang="zh-CN" sz="1200" dirty="0" smtClean="0">
                <a:solidFill>
                  <a:srgbClr val="FFFFFF">
                    <a:lumMod val="85000"/>
                  </a:srgbClr>
                </a:solidFill>
                <a:latin typeface="微软雅黑" pitchFamily="34" charset="-122"/>
                <a:ea typeface="微软雅黑" pitchFamily="34" charset="-122"/>
              </a:rPr>
              <a:t> </a:t>
            </a:r>
            <a:fld id="{A4C34F22-587E-473D-9099-376F4F013A30}" type="slidenum">
              <a:rPr lang="de-DE" altLang="zh-CN" sz="1200">
                <a:solidFill>
                  <a:srgbClr val="FFFFFF">
                    <a:lumMod val="85000"/>
                  </a:srgbClr>
                </a:solidFill>
                <a:latin typeface="微软雅黑" pitchFamily="34" charset="-122"/>
                <a:ea typeface="微软雅黑" pitchFamily="34" charset="-122"/>
              </a:rPr>
              <a:pPr eaLnBrk="0" fontAlgn="auto" hangingPunct="0">
                <a:lnSpc>
                  <a:spcPct val="85000"/>
                </a:lnSpc>
                <a:spcBef>
                  <a:spcPts val="0"/>
                </a:spcBef>
                <a:spcAft>
                  <a:spcPts val="0"/>
                </a:spcAft>
              </a:pPr>
              <a:t>‹#›</a:t>
            </a:fld>
            <a:endParaRPr lang="en-GB" altLang="zh-CN" sz="1200" dirty="0">
              <a:solidFill>
                <a:srgbClr val="FFFFFF">
                  <a:lumMod val="85000"/>
                </a:srgbClr>
              </a:solidFill>
              <a:latin typeface="微软雅黑" pitchFamily="34" charset="-122"/>
              <a:ea typeface="微软雅黑" pitchFamily="34" charset="-122"/>
            </a:endParaRPr>
          </a:p>
        </p:txBody>
      </p:sp>
      <p:sp>
        <p:nvSpPr>
          <p:cNvPr id="11" name="Rectangle 21"/>
          <p:cNvSpPr>
            <a:spLocks noChangeArrowheads="1"/>
          </p:cNvSpPr>
          <p:nvPr/>
        </p:nvSpPr>
        <p:spPr bwMode="auto">
          <a:xfrm>
            <a:off x="5839304" y="6478332"/>
            <a:ext cx="520245" cy="184666"/>
          </a:xfrm>
          <a:prstGeom prst="rect">
            <a:avLst/>
          </a:prstGeom>
          <a:noFill/>
          <a:ln w="9525" algn="ctr">
            <a:noFill/>
            <a:miter lim="800000"/>
            <a:headEnd/>
            <a:tailEnd/>
          </a:ln>
          <a:effectLst/>
        </p:spPr>
        <p:txBody>
          <a:bodyPr wrap="none" lIns="80040" tIns="0" rIns="80040" bIns="0">
            <a:spAutoFit/>
          </a:bodyPr>
          <a:lstStyle/>
          <a:p>
            <a:pPr defTabSz="801215" eaLnBrk="0" fontAlgn="auto" hangingPunct="0">
              <a:spcBef>
                <a:spcPts val="0"/>
              </a:spcBef>
              <a:spcAft>
                <a:spcPts val="0"/>
              </a:spcAft>
              <a:defRPr/>
            </a:pPr>
            <a:r>
              <a:rPr lang="en-US" altLang="zh-CN" sz="1200" dirty="0" smtClean="0">
                <a:solidFill>
                  <a:srgbClr val="FFFFFF">
                    <a:lumMod val="85000"/>
                  </a:srgbClr>
                </a:solidFill>
                <a:latin typeface="微软雅黑" pitchFamily="34" charset="-122"/>
                <a:ea typeface="微软雅黑" pitchFamily="34" charset="-122"/>
              </a:rPr>
              <a:t>Page</a:t>
            </a:r>
            <a:endParaRPr lang="en-US" altLang="zh-CN" sz="1200" dirty="0">
              <a:solidFill>
                <a:srgbClr val="FFFFFF">
                  <a:lumMod val="85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48412928"/>
      </p:ext>
    </p:extLst>
  </p:cSld>
  <p:clrMapOvr>
    <a:masterClrMapping/>
  </p:clrMapOvr>
  <p:transition advClick="0" advTm="8000">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3"/>
            <a:ext cx="10363200" cy="1470025"/>
          </a:xfrm>
          <a:prstGeom prst="rect">
            <a:avLst/>
          </a:prstGeom>
        </p:spPr>
        <p:txBody>
          <a:bodyPr lIns="91164" tIns="45578" rIns="91164" bIns="4557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4" tIns="45578" rIns="91164" bIns="45578"/>
          <a:lstStyle>
            <a:lvl1pPr marL="0" indent="0" algn="ctr">
              <a:buNone/>
              <a:defRPr/>
            </a:lvl1pPr>
            <a:lvl2pPr marL="455797" indent="0" algn="ctr">
              <a:buNone/>
              <a:defRPr/>
            </a:lvl2pPr>
            <a:lvl3pPr marL="911597" indent="0" algn="ctr">
              <a:buNone/>
              <a:defRPr/>
            </a:lvl3pPr>
            <a:lvl4pPr marL="1367396" indent="0" algn="ctr">
              <a:buNone/>
              <a:defRPr/>
            </a:lvl4pPr>
            <a:lvl5pPr marL="1823197" indent="0" algn="ctr">
              <a:buNone/>
              <a:defRPr/>
            </a:lvl5pPr>
            <a:lvl6pPr marL="2278995" indent="0" algn="ctr">
              <a:buNone/>
              <a:defRPr/>
            </a:lvl6pPr>
            <a:lvl7pPr marL="2734797" indent="0" algn="ctr">
              <a:buNone/>
              <a:defRPr/>
            </a:lvl7pPr>
            <a:lvl8pPr marL="3190598" indent="0" algn="ctr">
              <a:buNone/>
              <a:defRPr/>
            </a:lvl8pPr>
            <a:lvl9pPr marL="3646396"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849850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21163" y="1068238"/>
            <a:ext cx="11157903" cy="5016383"/>
          </a:xfrm>
          <a:prstGeom prst="rect">
            <a:avLst/>
          </a:prstGeom>
        </p:spPr>
        <p:txBody>
          <a:bodyPr lIns="91348" tIns="45670" rIns="91348" bIns="45670"/>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xfrm>
            <a:off x="8481413" y="6489706"/>
            <a:ext cx="2796447" cy="455613"/>
          </a:xfrm>
          <a:prstGeom prst="rect">
            <a:avLst/>
          </a:prstGeom>
        </p:spPr>
        <p:txBody>
          <a:bodyPr lIns="91348" tIns="45670" rIns="91348" bIns="45670"/>
          <a:lstStyle>
            <a:lvl1pPr>
              <a:buClr>
                <a:srgbClr val="CC9900"/>
              </a:buClr>
              <a:buFont typeface="Wingdings" pitchFamily="2" charset="2"/>
              <a:buNone/>
              <a:defRPr b="1" smtClean="0">
                <a:ea typeface="宋体" pitchFamily="2" charset="-122"/>
              </a:defRPr>
            </a:lvl1pPr>
          </a:lstStyle>
          <a:p>
            <a:pPr>
              <a:defRPr/>
            </a:pPr>
            <a:r>
              <a:rPr lang="de-DE" altLang="zh-CN">
                <a:solidFill>
                  <a:srgbClr val="000000"/>
                </a:solidFill>
                <a:latin typeface="Arial" charset="0"/>
              </a:rPr>
              <a:t>Page </a:t>
            </a:r>
            <a:fld id="{DD5BD0A6-35F0-49BA-9419-B6631897F7FC}" type="slidenum">
              <a:rPr lang="de-DE" altLang="zh-CN">
                <a:solidFill>
                  <a:srgbClr val="000000"/>
                </a:solidFill>
                <a:latin typeface="Arial" charset="0"/>
              </a:rPr>
              <a:pPr>
                <a:defRPr/>
              </a:pPr>
              <a:t>‹#›</a:t>
            </a:fld>
            <a:endParaRPr lang="en-GB" altLang="zh-CN" dirty="0">
              <a:solidFill>
                <a:srgbClr val="000000"/>
              </a:solidFill>
              <a:latin typeface="Arial" charset="0"/>
            </a:endParaRPr>
          </a:p>
        </p:txBody>
      </p:sp>
      <p:sp>
        <p:nvSpPr>
          <p:cNvPr id="6" name="标题 1"/>
          <p:cNvSpPr>
            <a:spLocks noGrp="1"/>
          </p:cNvSpPr>
          <p:nvPr>
            <p:ph type="title"/>
          </p:nvPr>
        </p:nvSpPr>
        <p:spPr>
          <a:xfrm>
            <a:off x="521159" y="367488"/>
            <a:ext cx="11157903" cy="619965"/>
          </a:xfrm>
          <a:prstGeom prst="rect">
            <a:avLst/>
          </a:prstGeom>
        </p:spPr>
        <p:txBody>
          <a:bodyPr lIns="91348" tIns="45670" rIns="91348" bIns="45670"/>
          <a:lstStyle>
            <a:lvl1pPr>
              <a:defRPr sz="2800">
                <a:latin typeface="微软雅黑" pitchFamily="34" charset="-122"/>
                <a:ea typeface="微软雅黑" pitchFamily="34" charset="-122"/>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60564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userDrawn="1"/>
        </p:nvPicPr>
        <p:blipFill>
          <a:blip r:embed="rId2" cstate="print"/>
          <a:srcRect/>
          <a:stretch>
            <a:fillRect/>
          </a:stretch>
        </p:blipFill>
        <p:spPr bwMode="auto">
          <a:xfrm>
            <a:off x="0" y="5"/>
            <a:ext cx="12190413" cy="6492875"/>
          </a:xfrm>
          <a:prstGeom prst="rect">
            <a:avLst/>
          </a:prstGeom>
          <a:noFill/>
          <a:ln w="9525">
            <a:noFill/>
            <a:miter lim="800000"/>
            <a:headEnd/>
            <a:tailEnd/>
          </a:ln>
        </p:spPr>
      </p:pic>
      <p:grpSp>
        <p:nvGrpSpPr>
          <p:cNvPr id="5" name="Group 3"/>
          <p:cNvGrpSpPr>
            <a:grpSpLocks/>
          </p:cNvGrpSpPr>
          <p:nvPr userDrawn="1"/>
        </p:nvGrpSpPr>
        <p:grpSpPr bwMode="auto">
          <a:xfrm>
            <a:off x="7939" y="7938"/>
            <a:ext cx="12190412" cy="6858000"/>
            <a:chOff x="1" y="1"/>
            <a:chExt cx="7681" cy="4320"/>
          </a:xfrm>
        </p:grpSpPr>
        <p:pic>
          <p:nvPicPr>
            <p:cNvPr id="6" name="Picture 4"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lnSpc>
                  <a:spcPct val="140000"/>
                </a:lnSpc>
                <a:buClr>
                  <a:srgbClr val="B2B2B2"/>
                </a:buClr>
                <a:buSzPct val="60000"/>
                <a:buFont typeface="Wingdings" pitchFamily="2" charset="2"/>
                <a:buNone/>
              </a:pPr>
              <a:endParaRPr kumimoji="1" lang="zh-CN" altLang="en-US" sz="900">
                <a:solidFill>
                  <a:srgbClr val="000000"/>
                </a:solidFill>
                <a:latin typeface="Arial" pitchFamily="34" charset="0"/>
                <a:ea typeface="方正舒体" pitchFamily="2" charset="-122"/>
              </a:endParaRPr>
            </a:p>
          </p:txBody>
        </p:sp>
      </p:grpSp>
      <p:sp>
        <p:nvSpPr>
          <p:cNvPr id="9" name="Text Box 7"/>
          <p:cNvSpPr txBox="1">
            <a:spLocks noChangeArrowheads="1"/>
          </p:cNvSpPr>
          <p:nvPr userDrawn="1"/>
        </p:nvSpPr>
        <p:spPr bwMode="auto">
          <a:xfrm>
            <a:off x="811004" y="6199193"/>
            <a:ext cx="3212671" cy="307777"/>
          </a:xfrm>
          <a:prstGeom prst="rect">
            <a:avLst/>
          </a:prstGeom>
          <a:noFill/>
          <a:ln w="9525">
            <a:noFill/>
            <a:miter lim="800000"/>
            <a:headEnd/>
            <a:tailEnd/>
          </a:ln>
        </p:spPr>
        <p:txBody>
          <a:bodyPr wrap="none">
            <a:spAutoFit/>
          </a:bodyPr>
          <a:lstStyle/>
          <a:p>
            <a:pPr eaLnBrk="0" hangingPunct="0">
              <a:defRPr/>
            </a:pPr>
            <a:r>
              <a:rPr lang="en-US" altLang="zh-CN" sz="1400">
                <a:solidFill>
                  <a:srgbClr val="000000"/>
                </a:solidFill>
                <a:latin typeface="FrutigerNext LT Bold" pitchFamily="20" charset="0"/>
                <a:ea typeface="MS PGothic" pitchFamily="34" charset="-128"/>
              </a:rPr>
              <a:t>HUAWEI TECHNOLOGIES CO., LTD.</a:t>
            </a:r>
          </a:p>
        </p:txBody>
      </p:sp>
      <p:pic>
        <p:nvPicPr>
          <p:cNvPr id="10" name="Picture 8" descr="Logo"/>
          <p:cNvPicPr>
            <a:picLocks noChangeAspect="1" noChangeArrowheads="1"/>
          </p:cNvPicPr>
          <p:nvPr userDrawn="1"/>
        </p:nvPicPr>
        <p:blipFill>
          <a:blip r:embed="rId4" cstate="print"/>
          <a:srcRect/>
          <a:stretch>
            <a:fillRect/>
          </a:stretch>
        </p:blipFill>
        <p:spPr bwMode="auto">
          <a:xfrm>
            <a:off x="10519213" y="5691188"/>
            <a:ext cx="706255" cy="704850"/>
          </a:xfrm>
          <a:prstGeom prst="rect">
            <a:avLst/>
          </a:prstGeom>
          <a:noFill/>
          <a:ln w="9525">
            <a:noFill/>
            <a:miter lim="800000"/>
            <a:headEnd/>
            <a:tailEnd/>
          </a:ln>
        </p:spPr>
      </p:pic>
      <p:sp>
        <p:nvSpPr>
          <p:cNvPr id="1945609" name="Rectangle 9"/>
          <p:cNvSpPr>
            <a:spLocks noGrp="1" noChangeArrowheads="1"/>
          </p:cNvSpPr>
          <p:nvPr>
            <p:ph type="ctrTitle"/>
          </p:nvPr>
        </p:nvSpPr>
        <p:spPr>
          <a:xfrm>
            <a:off x="896706" y="2130438"/>
            <a:ext cx="7348212" cy="1470025"/>
          </a:xfrm>
        </p:spPr>
        <p:txBody>
          <a:bodyPr/>
          <a:lstStyle>
            <a:lvl1pPr>
              <a:defRPr sz="3999">
                <a:solidFill>
                  <a:schemeClr val="bg1"/>
                </a:solidFill>
              </a:defRPr>
            </a:lvl1pPr>
          </a:lstStyle>
          <a:p>
            <a:r>
              <a:rPr lang="zh-CN" altLang="en-US"/>
              <a:t>单击此处编辑母版标题样式</a:t>
            </a:r>
          </a:p>
        </p:txBody>
      </p:sp>
      <p:sp>
        <p:nvSpPr>
          <p:cNvPr id="1945610" name="Rectangle 10"/>
          <p:cNvSpPr>
            <a:spLocks noGrp="1" noChangeArrowheads="1"/>
          </p:cNvSpPr>
          <p:nvPr>
            <p:ph type="subTitle" idx="1"/>
          </p:nvPr>
        </p:nvSpPr>
        <p:spPr>
          <a:xfrm>
            <a:off x="896706" y="4108450"/>
            <a:ext cx="7346624" cy="533400"/>
          </a:xfrm>
        </p:spPr>
        <p:txBody>
          <a:bodyPr anchor="ctr"/>
          <a:lstStyle>
            <a:lvl1pPr marL="0" indent="0">
              <a:buFontTx/>
              <a:buNone/>
              <a:defRPr>
                <a:solidFill>
                  <a:schemeClr val="bg1"/>
                </a:solidFill>
              </a:defRPr>
            </a:lvl1pPr>
          </a:lstStyle>
          <a:p>
            <a:r>
              <a:rPr lang="zh-CN" altLang="en-US"/>
              <a:t>单击此处编辑母版副标题样式</a:t>
            </a:r>
          </a:p>
        </p:txBody>
      </p:sp>
    </p:spTree>
    <p:extLst>
      <p:ext uri="{BB962C8B-B14F-4D97-AF65-F5344CB8AC3E}">
        <p14:creationId xmlns:p14="http://schemas.microsoft.com/office/powerpoint/2010/main" val="3354730141"/>
      </p:ext>
    </p:extLst>
  </p:cSld>
  <p:clrMapOvr>
    <a:masterClrMapping/>
  </p:clrMapOvr>
  <p:transition>
    <p:cover dir="d"/>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2367" y="64008"/>
            <a:ext cx="11606586" cy="778598"/>
          </a:xfrm>
        </p:spPr>
        <p:txBody>
          <a:bodyPr/>
          <a:lstStyle>
            <a:lvl1pPr>
              <a:defRPr>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9431" y="842606"/>
            <a:ext cx="11609524" cy="5329594"/>
          </a:xfrm>
        </p:spPr>
        <p:txBody>
          <a:bodyPr/>
          <a:lstStyle>
            <a:lvl1pPr marL="342797" indent="-342797">
              <a:buFont typeface="Wingdings" panose="05000000000000000000" pitchFamily="2" charset="2"/>
              <a:buChar char="n"/>
              <a:defRPr>
                <a:latin typeface="微软雅黑" panose="020B0503020204020204" pitchFamily="34" charset="-122"/>
                <a:ea typeface="微软雅黑" panose="020B0503020204020204" pitchFamily="34" charset="-122"/>
              </a:defRPr>
            </a:lvl1pPr>
            <a:lvl2pPr>
              <a:defRPr sz="1799">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81388550"/>
      </p:ext>
    </p:extLst>
  </p:cSld>
  <p:clrMapOvr>
    <a:masterClrMapping/>
  </p:clrMapOvr>
  <p:transition>
    <p:cover dir="d"/>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8481502" y="6489705"/>
            <a:ext cx="2796116" cy="455615"/>
          </a:xfrm>
          <a:prstGeom prst="rect">
            <a:avLst/>
          </a:prstGeom>
          <a:ln/>
        </p:spPr>
        <p:txBody>
          <a:bodyPr/>
          <a:lstStyle>
            <a:lvl1pPr>
              <a:defRPr/>
            </a:lvl1pPr>
          </a:lstStyle>
          <a:p>
            <a:pPr fontAlgn="auto">
              <a:spcBef>
                <a:spcPts val="0"/>
              </a:spcBef>
              <a:spcAft>
                <a:spcPts val="0"/>
              </a:spcAft>
            </a:pPr>
            <a:r>
              <a:rPr lang="de-DE" altLang="zh-CN" sz="2159" smtClean="0">
                <a:solidFill>
                  <a:srgbClr val="000000"/>
                </a:solidFill>
                <a:latin typeface="FrutigerNext LT Medium"/>
                <a:ea typeface="华文细黑"/>
              </a:rPr>
              <a:t>Page </a:t>
            </a:r>
            <a:fld id="{03338305-9491-4E28-9DD1-3743A138545B}" type="slidenum">
              <a:rPr lang="de-DE" altLang="zh-CN" sz="2159" smtClean="0">
                <a:solidFill>
                  <a:srgbClr val="000000"/>
                </a:solidFill>
                <a:latin typeface="FrutigerNext LT Medium"/>
                <a:ea typeface="华文细黑"/>
              </a:rPr>
              <a:pPr fontAlgn="auto">
                <a:spcBef>
                  <a:spcPts val="0"/>
                </a:spcBef>
                <a:spcAft>
                  <a:spcPts val="0"/>
                </a:spcAft>
              </a:pPr>
              <a:t>‹#›</a:t>
            </a:fld>
            <a:endParaRPr lang="en-GB" altLang="zh-CN" sz="2159">
              <a:solidFill>
                <a:srgbClr val="000000"/>
              </a:solidFill>
              <a:latin typeface="FrutigerNext LT Medium"/>
              <a:ea typeface="华文细黑"/>
            </a:endParaRPr>
          </a:p>
        </p:txBody>
      </p:sp>
    </p:spTree>
    <p:extLst>
      <p:ext uri="{BB962C8B-B14F-4D97-AF65-F5344CB8AC3E}">
        <p14:creationId xmlns:p14="http://schemas.microsoft.com/office/powerpoint/2010/main" val="2067352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98998549"/>
      </p:ext>
    </p:extLst>
  </p:cSld>
  <p:clrMapOvr>
    <a:masterClrMapping/>
  </p:clrMapOvr>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310925776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17/04/2019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4598627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265804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81442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文本与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753112"/>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1174347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34204897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1983105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pic>
        <p:nvPicPr>
          <p:cNvPr id="3" name="Picture 3" descr="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94" y="785631"/>
            <a:ext cx="12190412" cy="380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9324135" y="4055128"/>
            <a:ext cx="2532990" cy="326949"/>
          </a:xfrm>
          <a:prstGeom prst="rect">
            <a:avLst/>
          </a:prstGeom>
          <a:noFill/>
          <a:ln w="9525">
            <a:noFill/>
            <a:miter lim="800000"/>
            <a:headEnd/>
            <a:tailEnd/>
          </a:ln>
          <a:effectLst/>
        </p:spPr>
        <p:txBody>
          <a:bodyPr lIns="91067" tIns="45534" rIns="91067" bIns="45534"/>
          <a:lstStyle/>
          <a:p>
            <a:pPr defTabSz="818709">
              <a:defRPr/>
            </a:pPr>
            <a:r>
              <a:rPr lang="en-US" altLang="zh-CN" sz="1600" dirty="0">
                <a:solidFill>
                  <a:prstClr val="black"/>
                </a:solidFill>
                <a:latin typeface="Arial" panose="020B0604020202020204" pitchFamily="34" charset="0"/>
              </a:rPr>
              <a:t>www.huawei.com</a:t>
            </a:r>
          </a:p>
        </p:txBody>
      </p:sp>
      <p:sp>
        <p:nvSpPr>
          <p:cNvPr id="5" name="Rectangle 25"/>
          <p:cNvSpPr>
            <a:spLocks noChangeArrowheads="1"/>
          </p:cNvSpPr>
          <p:nvPr userDrawn="1"/>
        </p:nvSpPr>
        <p:spPr bwMode="auto">
          <a:xfrm>
            <a:off x="9057504" y="246006"/>
            <a:ext cx="1744208" cy="296793"/>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400" dirty="0">
                <a:solidFill>
                  <a:srgbClr val="666666"/>
                </a:solidFill>
                <a:latin typeface="Arial" panose="020B0604020202020204" pitchFamily="34" charset="0"/>
                <a:ea typeface="黑体" pitchFamily="49" charset="-122"/>
                <a:cs typeface="Arial" pitchFamily="34" charset="0"/>
              </a:rPr>
              <a:t>Security Level: </a:t>
            </a:r>
            <a:r>
              <a:rPr lang="zh-CN" altLang="en-US" sz="1400" dirty="0">
                <a:solidFill>
                  <a:srgbClr val="666666"/>
                </a:solidFill>
                <a:latin typeface="Arial" panose="020B0604020202020204" pitchFamily="34" charset="0"/>
                <a:ea typeface="黑体" pitchFamily="49" charset="-122"/>
                <a:cs typeface="Arial" pitchFamily="34" charset="0"/>
              </a:rPr>
              <a:t>秘密</a:t>
            </a:r>
          </a:p>
        </p:txBody>
      </p:sp>
      <p:sp>
        <p:nvSpPr>
          <p:cNvPr id="6" name="Text Box 20"/>
          <p:cNvSpPr txBox="1">
            <a:spLocks noChangeArrowheads="1"/>
          </p:cNvSpPr>
          <p:nvPr userDrawn="1"/>
        </p:nvSpPr>
        <p:spPr bwMode="auto">
          <a:xfrm>
            <a:off x="869725" y="6259654"/>
            <a:ext cx="2759944" cy="265052"/>
          </a:xfrm>
          <a:prstGeom prst="rect">
            <a:avLst/>
          </a:prstGeom>
          <a:noFill/>
          <a:ln w="9525">
            <a:noFill/>
            <a:miter lim="800000"/>
            <a:headEnd/>
            <a:tailEnd/>
          </a:ln>
        </p:spPr>
        <p:txBody>
          <a:bodyPr wrap="none" lIns="79982" tIns="39994" rIns="79982" bIns="39994">
            <a:spAutoFit/>
          </a:bodyPr>
          <a:lstStyle/>
          <a:p>
            <a:pPr defTabSz="801447" eaLnBrk="0" hangingPunct="0">
              <a:defRPr/>
            </a:pPr>
            <a:r>
              <a:rPr lang="en-US" altLang="zh-CN" sz="1200" dirty="0">
                <a:solidFill>
                  <a:srgbClr val="000000"/>
                </a:solidFill>
                <a:latin typeface="Arial" charset="0"/>
                <a:ea typeface="ＭＳ Ｐゴシック" pitchFamily="34" charset="-128"/>
              </a:rPr>
              <a:t>HUAWEI TECHNOLOGIES CO., LTD.</a:t>
            </a:r>
            <a:endParaRPr lang="en-US" altLang="zh-CN" sz="2199" dirty="0">
              <a:solidFill>
                <a:srgbClr val="000000"/>
              </a:solidFill>
              <a:latin typeface="Arial" charset="0"/>
              <a:ea typeface="ＭＳ Ｐゴシック" pitchFamily="34" charset="-128"/>
            </a:endParaRPr>
          </a:p>
        </p:txBody>
      </p:sp>
      <p:sp>
        <p:nvSpPr>
          <p:cNvPr id="7" name="Rectangle 23"/>
          <p:cNvSpPr>
            <a:spLocks noChangeArrowheads="1"/>
          </p:cNvSpPr>
          <p:nvPr userDrawn="1"/>
        </p:nvSpPr>
        <p:spPr bwMode="auto">
          <a:xfrm>
            <a:off x="5313573" y="6259654"/>
            <a:ext cx="1564867" cy="265052"/>
          </a:xfrm>
          <a:prstGeom prst="rect">
            <a:avLst/>
          </a:prstGeom>
          <a:noFill/>
          <a:ln w="9525" algn="ctr">
            <a:noFill/>
            <a:miter lim="800000"/>
            <a:headEnd/>
            <a:tailEnd/>
          </a:ln>
          <a:effectLst/>
        </p:spPr>
        <p:txBody>
          <a:bodyPr wrap="none" lIns="79950" tIns="39976" rIns="79950" bIns="39976">
            <a:spAutoFit/>
          </a:bodyPr>
          <a:lstStyle/>
          <a:p>
            <a:pPr defTabSz="801447" eaLnBrk="0" hangingPunct="0">
              <a:defRPr/>
            </a:pPr>
            <a:r>
              <a:rPr lang="en-US" altLang="zh-CN" sz="1200" dirty="0">
                <a:solidFill>
                  <a:srgbClr val="000000"/>
                </a:solidFill>
                <a:latin typeface="Arial" charset="0"/>
                <a:ea typeface="ＭＳ Ｐゴシック" pitchFamily="34" charset="-128"/>
              </a:rPr>
              <a:t>Huawei Confidential </a:t>
            </a:r>
          </a:p>
        </p:txBody>
      </p:sp>
      <p:pic>
        <p:nvPicPr>
          <p:cNvPr id="8" name="Picture 9" descr="Logo"/>
          <p:cNvPicPr preferRelativeResize="0">
            <a:picLocks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847738" y="5661305"/>
            <a:ext cx="791956" cy="79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8"/>
          <p:cNvSpPr>
            <a:spLocks noGrp="1" noChangeArrowheads="1"/>
          </p:cNvSpPr>
          <p:nvPr>
            <p:ph type="ctrTitle" sz="quarter"/>
          </p:nvPr>
        </p:nvSpPr>
        <p:spPr>
          <a:xfrm>
            <a:off x="914406" y="1629220"/>
            <a:ext cx="7319433" cy="1158875"/>
          </a:xfrm>
        </p:spPr>
        <p:txBody>
          <a:bodyPr lIns="78086" tIns="39042" rIns="78086" bIns="39042"/>
          <a:lstStyle>
            <a:lvl1pPr>
              <a:defRPr sz="3599">
                <a:latin typeface="Arial" pitchFamily="34" charset="0"/>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530065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830" y="981546"/>
            <a:ext cx="10752513" cy="5255119"/>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526717" y="143738"/>
            <a:ext cx="10752513" cy="693577"/>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10"/>
          <p:cNvSpPr>
            <a:spLocks noGrp="1" noChangeArrowheads="1"/>
          </p:cNvSpPr>
          <p:nvPr>
            <p:ph type="dt" sz="half" idx="10"/>
          </p:nvPr>
        </p:nvSpPr>
        <p:spPr/>
        <p:txBody>
          <a:bodyPr/>
          <a:lstStyle>
            <a:lvl1pPr>
              <a:defRPr/>
            </a:lvl1pPr>
          </a:lstStyle>
          <a:p>
            <a:r>
              <a:rPr lang="de-DE" altLang="zh-CN">
                <a:solidFill>
                  <a:prstClr val="black"/>
                </a:solidFill>
              </a:rPr>
              <a:t>Page </a:t>
            </a:r>
            <a:fld id="{57B99D81-2641-4AB5-B1BA-2AFB89523984}" type="slidenum">
              <a:rPr lang="de-DE" altLang="zh-CN">
                <a:solidFill>
                  <a:prstClr val="black"/>
                </a:solidFill>
              </a:rPr>
              <a:pPr/>
              <a:t>‹#›</a:t>
            </a:fld>
            <a:endParaRPr lang="en-GB" altLang="zh-CN">
              <a:solidFill>
                <a:prstClr val="black"/>
              </a:solidFill>
            </a:endParaRPr>
          </a:p>
        </p:txBody>
      </p:sp>
    </p:spTree>
    <p:extLst>
      <p:ext uri="{BB962C8B-B14F-4D97-AF65-F5344CB8AC3E}">
        <p14:creationId xmlns:p14="http://schemas.microsoft.com/office/powerpoint/2010/main" val="72549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09904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3"/>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6100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69963" y="1641494"/>
            <a:ext cx="1057275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00430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738" y="44459"/>
            <a:ext cx="10752667" cy="608171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30BB3E50-9294-42D3-8020-2BC3DBE2ACC3}"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771225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srcRect/>
          <a:stretch>
            <a:fillRect/>
          </a:stretch>
        </p:blipFill>
        <p:spPr bwMode="auto">
          <a:xfrm>
            <a:off x="10011834" y="5578476"/>
            <a:ext cx="1094317" cy="822325"/>
          </a:xfrm>
          <a:prstGeom prst="rect">
            <a:avLst/>
          </a:prstGeom>
          <a:noFill/>
          <a:ln w="9525">
            <a:noFill/>
            <a:miter lim="800000"/>
            <a:headEnd/>
            <a:tailEnd/>
          </a:ln>
        </p:spPr>
      </p:pic>
      <p:pic>
        <p:nvPicPr>
          <p:cNvPr id="4" name="Picture 3" descr="2"/>
          <p:cNvPicPr>
            <a:picLocks noChangeAspect="1" noChangeArrowheads="1"/>
          </p:cNvPicPr>
          <p:nvPr/>
        </p:nvPicPr>
        <p:blipFill>
          <a:blip r:embed="rId3" cstate="print"/>
          <a:srcRect/>
          <a:stretch>
            <a:fillRect/>
          </a:stretch>
        </p:blipFill>
        <p:spPr bwMode="auto">
          <a:xfrm>
            <a:off x="2117" y="784225"/>
            <a:ext cx="12189883" cy="3810000"/>
          </a:xfrm>
          <a:prstGeom prst="rect">
            <a:avLst/>
          </a:prstGeom>
          <a:noFill/>
          <a:ln w="9525">
            <a:noFill/>
            <a:miter lim="800000"/>
            <a:headEnd/>
            <a:tailEnd/>
          </a:ln>
        </p:spPr>
      </p:pic>
      <p:sp>
        <p:nvSpPr>
          <p:cNvPr id="5" name="Text Box 4"/>
          <p:cNvSpPr txBox="1">
            <a:spLocks noChangeArrowheads="1"/>
          </p:cNvSpPr>
          <p:nvPr/>
        </p:nvSpPr>
        <p:spPr bwMode="auto">
          <a:xfrm>
            <a:off x="869952" y="6191253"/>
            <a:ext cx="3674975" cy="372167"/>
          </a:xfrm>
          <a:prstGeom prst="rect">
            <a:avLst/>
          </a:prstGeom>
          <a:noFill/>
          <a:ln w="9525">
            <a:noFill/>
            <a:miter lim="800000"/>
            <a:headEnd/>
            <a:tailEnd/>
          </a:ln>
        </p:spPr>
        <p:txBody>
          <a:bodyPr wrap="none" lIns="104409" tIns="52203" rIns="104409" bIns="52203">
            <a:spAutoFit/>
          </a:bodyPr>
          <a:lstStyle/>
          <a:p>
            <a:pPr defTabSz="1045607" eaLnBrk="0" hangingPunct="0">
              <a:defRPr/>
            </a:pPr>
            <a:r>
              <a:rPr lang="en-US" altLang="zh-CN" sz="1700">
                <a:solidFill>
                  <a:srgbClr val="000000"/>
                </a:solidFill>
                <a:latin typeface="FrutigerNext LT Bold" charset="0"/>
                <a:ea typeface="MS PGothic" pitchFamily="34" charset="-128"/>
              </a:rPr>
              <a:t>HUAWEI TECHNOLOGIES Co., Ltd.</a:t>
            </a:r>
          </a:p>
        </p:txBody>
      </p:sp>
      <p:sp>
        <p:nvSpPr>
          <p:cNvPr id="6" name="Text Box 5"/>
          <p:cNvSpPr txBox="1">
            <a:spLocks noChangeArrowheads="1"/>
          </p:cNvSpPr>
          <p:nvPr/>
        </p:nvSpPr>
        <p:spPr bwMode="auto">
          <a:xfrm>
            <a:off x="9144000" y="3984627"/>
            <a:ext cx="2844800" cy="325439"/>
          </a:xfrm>
          <a:prstGeom prst="rect">
            <a:avLst/>
          </a:prstGeom>
          <a:noFill/>
          <a:ln w="9525">
            <a:noFill/>
            <a:miter lim="800000"/>
            <a:headEnd/>
            <a:tailEnd/>
          </a:ln>
          <a:effectLst/>
        </p:spPr>
        <p:txBody>
          <a:bodyPr lIns="121876" tIns="60937" rIns="121876" bIns="60937"/>
          <a:lstStyle/>
          <a:p>
            <a:pPr>
              <a:defRPr/>
            </a:pPr>
            <a:r>
              <a:rPr lang="en-US" altLang="zh-CN" sz="2400">
                <a:solidFill>
                  <a:srgbClr val="000000"/>
                </a:solidFill>
                <a:latin typeface="Arial" pitchFamily="34" charset="0"/>
              </a:rPr>
              <a:t>www.huawei.com</a:t>
            </a:r>
          </a:p>
        </p:txBody>
      </p:sp>
      <p:sp>
        <p:nvSpPr>
          <p:cNvPr id="8" name="Rectangle 11"/>
          <p:cNvSpPr>
            <a:spLocks noChangeArrowheads="1"/>
          </p:cNvSpPr>
          <p:nvPr userDrawn="1"/>
        </p:nvSpPr>
        <p:spPr bwMode="auto">
          <a:xfrm>
            <a:off x="5477935" y="6186489"/>
            <a:ext cx="2456575" cy="377195"/>
          </a:xfrm>
          <a:prstGeom prst="rect">
            <a:avLst/>
          </a:prstGeom>
          <a:noFill/>
          <a:ln w="9525" algn="ctr">
            <a:noFill/>
            <a:miter lim="800000"/>
            <a:headEnd/>
            <a:tailEnd/>
          </a:ln>
          <a:effectLst/>
        </p:spPr>
        <p:txBody>
          <a:bodyPr wrap="none" lIns="109389" tIns="54692" rIns="109389" bIns="54692">
            <a:spAutoFit/>
          </a:bodyPr>
          <a:lstStyle/>
          <a:p>
            <a:pPr defTabSz="1094290" eaLnBrk="0" hangingPunct="0">
              <a:defRPr/>
            </a:pPr>
            <a:r>
              <a:rPr lang="en-US" altLang="zh-CN" sz="1700">
                <a:solidFill>
                  <a:srgbClr val="000000"/>
                </a:solidFill>
                <a:latin typeface="FrutigerNext LT Bold" charset="0"/>
                <a:ea typeface="MS PGothic" pitchFamily="34" charset="-128"/>
              </a:rPr>
              <a:t>HUAWEI Confidential </a:t>
            </a:r>
          </a:p>
        </p:txBody>
      </p:sp>
      <p:sp>
        <p:nvSpPr>
          <p:cNvPr id="459783" name="Rectangle 7"/>
          <p:cNvSpPr>
            <a:spLocks noGrp="1" noChangeArrowheads="1"/>
          </p:cNvSpPr>
          <p:nvPr>
            <p:ph type="ctrTitle" sz="quarter"/>
          </p:nvPr>
        </p:nvSpPr>
        <p:spPr>
          <a:xfrm>
            <a:off x="914402" y="2195513"/>
            <a:ext cx="7319433" cy="1158875"/>
          </a:xfrm>
        </p:spPr>
        <p:txBody>
          <a:bodyPr lIns="104471" tIns="52235" rIns="104471" bIns="52235"/>
          <a:lstStyle>
            <a:lvl1pPr>
              <a:defRPr/>
            </a:lvl1pPr>
          </a:lstStyle>
          <a:p>
            <a:r>
              <a:rPr lang="zh-CN" altLang="en-US"/>
              <a:t>单击此处编辑母版标题样式</a:t>
            </a:r>
          </a:p>
        </p:txBody>
      </p:sp>
      <p:sp>
        <p:nvSpPr>
          <p:cNvPr id="9" name="Date Placeholder 8"/>
          <p:cNvSpPr>
            <a:spLocks noGrp="1" noChangeArrowheads="1"/>
          </p:cNvSpPr>
          <p:nvPr>
            <p:ph type="dt" sz="quarter" idx="10"/>
          </p:nvPr>
        </p:nvSpPr>
        <p:spPr bwMode="auto">
          <a:xfrm>
            <a:off x="501654" y="165100"/>
            <a:ext cx="2305049" cy="476251"/>
          </a:xfrm>
          <a:prstGeom prst="rect">
            <a:avLst/>
          </a:prstGeom>
          <a:ln>
            <a:miter lim="800000"/>
            <a:headEnd/>
            <a:tailEnd/>
          </a:ln>
        </p:spPr>
        <p:txBody>
          <a:bodyPr vert="horz" wrap="square" lIns="104471" tIns="52235" rIns="104471" bIns="52235" numCol="1" anchor="t" anchorCtr="0" compatLnSpc="1">
            <a:prstTxWarp prst="textNoShape">
              <a:avLst/>
            </a:prstTxWarp>
          </a:bodyPr>
          <a:lstStyle>
            <a:lvl1pPr algn="l">
              <a:defRPr sz="1600">
                <a:solidFill>
                  <a:srgbClr val="000000"/>
                </a:solidFill>
                <a:latin typeface="Arial" pitchFamily="34" charset="0"/>
              </a:defRPr>
            </a:lvl1pPr>
          </a:lstStyle>
          <a:p>
            <a:pPr eaLnBrk="0" hangingPunct="0">
              <a:defRPr/>
            </a:pPr>
            <a:endParaRPr lang="en-US" altLang="zh-CN">
              <a:ea typeface="MS PGothic" pitchFamily="34" charset="-128"/>
            </a:endParaRPr>
          </a:p>
        </p:txBody>
      </p:sp>
    </p:spTree>
    <p:extLst>
      <p:ext uri="{BB962C8B-B14F-4D97-AF65-F5344CB8AC3E}">
        <p14:creationId xmlns:p14="http://schemas.microsoft.com/office/powerpoint/2010/main" val="30945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44138"/>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72"/>
            <a:ext cx="10363200" cy="1470025"/>
          </a:xfrm>
          <a:prstGeom prst="rect">
            <a:avLst/>
          </a:prstGeom>
        </p:spPr>
        <p:txBody>
          <a:bodyPr lIns="91166" tIns="45579" rIns="91166" bIns="4557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166" tIns="45579" rIns="91166" bIns="45579"/>
          <a:lstStyle>
            <a:lvl1pPr marL="0" indent="0" algn="ctr">
              <a:buNone/>
              <a:defRPr/>
            </a:lvl1pPr>
            <a:lvl2pPr marL="455808" indent="0" algn="ctr">
              <a:buNone/>
              <a:defRPr/>
            </a:lvl2pPr>
            <a:lvl3pPr marL="911620" indent="0" algn="ctr">
              <a:buNone/>
              <a:defRPr/>
            </a:lvl3pPr>
            <a:lvl4pPr marL="1367431" indent="0" algn="ctr">
              <a:buNone/>
              <a:defRPr/>
            </a:lvl4pPr>
            <a:lvl5pPr marL="1823243" indent="0" algn="ctr">
              <a:buNone/>
              <a:defRPr/>
            </a:lvl5pPr>
            <a:lvl6pPr marL="2279052" indent="0" algn="ctr">
              <a:buNone/>
              <a:defRPr/>
            </a:lvl6pPr>
            <a:lvl7pPr marL="2734865" indent="0" algn="ctr">
              <a:buNone/>
              <a:defRPr/>
            </a:lvl7pPr>
            <a:lvl8pPr marL="3190677" indent="0" algn="ctr">
              <a:buNone/>
              <a:defRPr/>
            </a:lvl8pPr>
            <a:lvl9pPr marL="3646487"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356959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35437" y="6323578"/>
            <a:ext cx="1244276" cy="307777"/>
          </a:xfrm>
          <a:prstGeom prst="rect">
            <a:avLst/>
          </a:prstGeom>
          <a:noFill/>
        </p:spPr>
        <p:txBody>
          <a:bodyPr wrap="square" rtlCol="0">
            <a:spAutoFit/>
          </a:bodyPr>
          <a:lstStyle/>
          <a:p>
            <a:pPr>
              <a:buClr>
                <a:srgbClr val="CC9900"/>
              </a:buClr>
              <a:buFont typeface="Wingdings" pitchFamily="2" charset="2"/>
              <a:buNone/>
            </a:pPr>
            <a:r>
              <a:rPr lang="en-US" sz="1399" b="1" dirty="0" smtClean="0">
                <a:solidFill>
                  <a:srgbClr val="000000"/>
                </a:solidFill>
                <a:latin typeface="Arial"/>
                <a:ea typeface="微软雅黑"/>
              </a:rPr>
              <a:t>page</a:t>
            </a:r>
            <a:fld id="{88F2F6E2-A580-41BD-A96C-10E3F3D3DECA}" type="slidenum">
              <a:rPr lang="en-US" sz="1399" b="1" smtClean="0">
                <a:solidFill>
                  <a:srgbClr val="000000"/>
                </a:solidFill>
                <a:latin typeface="Arial"/>
                <a:ea typeface="微软雅黑"/>
              </a:rPr>
              <a:pPr>
                <a:buClr>
                  <a:srgbClr val="CC9900"/>
                </a:buClr>
                <a:buFont typeface="Wingdings" pitchFamily="2" charset="2"/>
                <a:buNone/>
              </a:pPr>
              <a:t>‹#›</a:t>
            </a:fld>
            <a:endParaRPr lang="en-US" sz="1399" b="1" dirty="0" smtClean="0">
              <a:solidFill>
                <a:srgbClr val="000000"/>
              </a:solidFill>
              <a:latin typeface="Arial"/>
              <a:ea typeface="微软雅黑"/>
            </a:endParaRPr>
          </a:p>
        </p:txBody>
      </p:sp>
    </p:spTree>
    <p:extLst>
      <p:ext uri="{BB962C8B-B14F-4D97-AF65-F5344CB8AC3E}">
        <p14:creationId xmlns:p14="http://schemas.microsoft.com/office/powerpoint/2010/main" val="4079005496"/>
      </p:ext>
    </p:extLst>
  </p:cSld>
  <p:clrMapOvr>
    <a:masterClrMapping/>
  </p:clrMapOvr>
  <p:timing>
    <p:tnLst>
      <p:par>
        <p:cTn id="1" dur="indefinite" restart="never" nodeType="tmRoot"/>
      </p:par>
    </p:tnLst>
  </p:timing>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43" y="908050"/>
            <a:ext cx="6035993"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TextBox 4"/>
          <p:cNvSpPr txBox="1"/>
          <p:nvPr userDrawn="1"/>
        </p:nvSpPr>
        <p:spPr>
          <a:xfrm>
            <a:off x="7910041" y="6273810"/>
            <a:ext cx="1396636" cy="276999"/>
          </a:xfrm>
          <a:prstGeom prst="rect">
            <a:avLst/>
          </a:prstGeom>
          <a:noFill/>
        </p:spPr>
        <p:txBody>
          <a:bodyPr wrap="square" rtlCol="0">
            <a:spAutoFit/>
          </a:bodyPr>
          <a:lstStyle/>
          <a:p>
            <a:pPr>
              <a:buClr>
                <a:srgbClr val="CC9900"/>
              </a:buClr>
              <a:buFont typeface="Wingdings" pitchFamily="2" charset="2"/>
              <a:buNone/>
            </a:pPr>
            <a:r>
              <a:rPr lang="en-US" sz="1200" b="1" dirty="0" smtClean="0">
                <a:solidFill>
                  <a:srgbClr val="000000"/>
                </a:solidFill>
                <a:latin typeface="Arial"/>
                <a:ea typeface="微软雅黑"/>
              </a:rPr>
              <a:t>Page </a:t>
            </a:r>
            <a:fld id="{3B791254-0C78-49C3-8EE9-1DD2DD7C2B50}" type="slidenum">
              <a:rPr lang="en-US" sz="1200" b="1" smtClean="0">
                <a:solidFill>
                  <a:srgbClr val="000000"/>
                </a:solidFill>
                <a:latin typeface="Arial"/>
                <a:ea typeface="微软雅黑"/>
              </a:rPr>
              <a:pPr>
                <a:buClr>
                  <a:srgbClr val="CC9900"/>
                </a:buClr>
                <a:buFont typeface="Wingdings" pitchFamily="2" charset="2"/>
                <a:buNone/>
              </a:pPr>
              <a:t>‹#›</a:t>
            </a:fld>
            <a:endParaRPr lang="en-US" sz="1200" b="1" dirty="0" smtClean="0">
              <a:solidFill>
                <a:srgbClr val="000000"/>
              </a:solidFill>
              <a:latin typeface="Arial"/>
              <a:ea typeface="微软雅黑"/>
            </a:endParaRPr>
          </a:p>
        </p:txBody>
      </p:sp>
    </p:spTree>
    <p:extLst>
      <p:ext uri="{BB962C8B-B14F-4D97-AF65-F5344CB8AC3E}">
        <p14:creationId xmlns:p14="http://schemas.microsoft.com/office/powerpoint/2010/main" val="53129587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5738" y="908050"/>
            <a:ext cx="5376948"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B7E289F-384A-4266-8F81-3B9CA6742CBD}" type="datetime1">
              <a:rPr lang="fr-FR" altLang="zh-CN" smtClean="0">
                <a:solidFill>
                  <a:srgbClr val="000000"/>
                </a:solidFill>
              </a:rPr>
              <a:pPr>
                <a:defRPr/>
              </a:pPr>
              <a:t>17/04/2019</a:t>
            </a:fld>
            <a:endParaRPr lang="en-GB" altLang="zh-CN">
              <a:solidFill>
                <a:srgbClr val="000000"/>
              </a:solidFill>
            </a:endParaRPr>
          </a:p>
        </p:txBody>
      </p:sp>
      <p:sp>
        <p:nvSpPr>
          <p:cNvPr id="5" name="内容占位符 2"/>
          <p:cNvSpPr>
            <a:spLocks noGrp="1"/>
          </p:cNvSpPr>
          <p:nvPr>
            <p:ph idx="11"/>
          </p:nvPr>
        </p:nvSpPr>
        <p:spPr>
          <a:xfrm>
            <a:off x="6292845" y="890331"/>
            <a:ext cx="5378665" cy="5149850"/>
          </a:xfrm>
        </p:spPr>
        <p:txBody>
          <a:bodyPr/>
          <a:lstStyle>
            <a:lvl1pPr>
              <a:defRPr sz="2099"/>
            </a:lvl1pPr>
            <a:lvl2pPr>
              <a:defRPr sz="1799"/>
            </a:lvl2pPr>
            <a:lvl3pPr>
              <a:defRPr sz="1499"/>
            </a:lvl3pPr>
            <a:lvl4pPr>
              <a:defRPr sz="1399"/>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0624826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3"/>
            <a:ext cx="10363200" cy="1362076"/>
          </a:xfrm>
        </p:spPr>
        <p:txBody>
          <a:bodyPr anchor="t"/>
          <a:lstStyle>
            <a:lvl1pPr algn="l">
              <a:defRPr sz="3998" b="0"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6" y="2906713"/>
            <a:ext cx="10363200" cy="1500187"/>
          </a:xfrm>
        </p:spPr>
        <p:txBody>
          <a:bodyPr anchor="b"/>
          <a:lstStyle>
            <a:lvl1pPr marL="0" indent="0">
              <a:buNone/>
              <a:defRPr sz="2099"/>
            </a:lvl1pPr>
            <a:lvl2pPr marL="456889" indent="0">
              <a:buNone/>
              <a:defRPr sz="1799"/>
            </a:lvl2pPr>
            <a:lvl3pPr marL="913777" indent="0">
              <a:buNone/>
              <a:defRPr sz="1499"/>
            </a:lvl3pPr>
            <a:lvl4pPr marL="1370667" indent="0">
              <a:buNone/>
              <a:defRPr sz="1399"/>
            </a:lvl4pPr>
            <a:lvl5pPr marL="1827555" indent="0">
              <a:buNone/>
              <a:defRPr sz="1399"/>
            </a:lvl5pPr>
            <a:lvl6pPr marL="2284443" indent="0">
              <a:buNone/>
              <a:defRPr sz="1399"/>
            </a:lvl6pPr>
            <a:lvl7pPr marL="2741331" indent="0">
              <a:buNone/>
              <a:defRPr sz="1399"/>
            </a:lvl7pPr>
            <a:lvl8pPr marL="3198222" indent="0">
              <a:buNone/>
              <a:defRPr sz="1399"/>
            </a:lvl8pPr>
            <a:lvl9pPr marL="3655110" indent="0">
              <a:buNone/>
              <a:defRPr sz="1399"/>
            </a:lvl9pPr>
          </a:lstStyle>
          <a:p>
            <a:pPr lvl="0"/>
            <a:r>
              <a:rPr lang="zh-CN" altLang="en-US" smtClean="0"/>
              <a:t>单击此处编辑母版文本样式</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37C35785-903E-4A82-8729-F058F84E37AA}"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2441702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5735" y="908050"/>
            <a:ext cx="5441950"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0884" y="908050"/>
            <a:ext cx="5444067" cy="5149850"/>
          </a:xfrm>
        </p:spPr>
        <p:txBody>
          <a:bodyPr/>
          <a:lstStyle>
            <a:lvl1pPr>
              <a:defRPr sz="2799"/>
            </a:lvl1pPr>
            <a:lvl2pPr>
              <a:defRPr sz="2399"/>
            </a:lvl2pPr>
            <a:lvl3pPr>
              <a:defRPr sz="2099"/>
            </a:lvl3pPr>
            <a:lvl4pPr>
              <a:defRPr sz="1799"/>
            </a:lvl4pPr>
            <a:lvl5pPr>
              <a:defRPr sz="1799"/>
            </a:lvl5pPr>
            <a:lvl6pPr>
              <a:defRPr sz="1799"/>
            </a:lvl6pPr>
            <a:lvl7pPr>
              <a:defRPr sz="1799"/>
            </a:lvl7pPr>
            <a:lvl8pPr>
              <a:defRPr sz="1799"/>
            </a:lvl8pPr>
            <a:lvl9pPr>
              <a:defRPr sz="179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1A57FCCF-0370-40BC-A912-B86C22BBFDD4}"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1505204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799"/>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066BCD24-D490-486B-85FD-79786D9895C3}"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30052295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75742" y="908050"/>
            <a:ext cx="11089217" cy="5149850"/>
          </a:xfrm>
        </p:spPr>
        <p:txBody>
          <a:bodyPr/>
          <a:lstStyle/>
          <a:p>
            <a:pPr lvl="0"/>
            <a:r>
              <a:rPr lang="zh-CN" altLang="en-US" noProof="0" smtClean="0"/>
              <a:t>单击图标添加图表</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6EC75BD0-473C-47BB-9F82-8326F6B0EC04}"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2228269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5742" y="260350"/>
            <a:ext cx="11089217" cy="53975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75742" y="908050"/>
            <a:ext cx="11089217" cy="5149850"/>
          </a:xfrm>
        </p:spPr>
        <p:txBody>
          <a:bodyPr/>
          <a:lstStyle/>
          <a:p>
            <a:pPr lvl="0"/>
            <a:r>
              <a:rPr lang="zh-CN" altLang="en-US" noProof="0" dirty="0" smtClean="0"/>
              <a:t>单击图标添加表格</a:t>
            </a:r>
          </a:p>
        </p:txBody>
      </p:sp>
      <p:sp>
        <p:nvSpPr>
          <p:cNvPr id="4" name="Rectangle 10"/>
          <p:cNvSpPr>
            <a:spLocks noGrp="1" noChangeArrowheads="1"/>
          </p:cNvSpPr>
          <p:nvPr>
            <p:ph type="dt" sz="half" idx="10"/>
          </p:nvPr>
        </p:nvSpPr>
        <p:spPr>
          <a:xfrm>
            <a:off x="8481489" y="6489700"/>
            <a:ext cx="766036" cy="156966"/>
          </a:xfrm>
          <a:ln/>
        </p:spPr>
        <p:txBody>
          <a:bodyPr/>
          <a:lstStyle>
            <a:lvl1pPr>
              <a:buNone/>
              <a:defRPr b="0"/>
            </a:lvl1pPr>
          </a:lstStyle>
          <a:p>
            <a:pPr>
              <a:defRPr/>
            </a:pPr>
            <a:fld id="{948F416D-6DCB-4655-8F38-8EAAACDF1032}" type="datetime1">
              <a:rPr lang="fr-FR" altLang="zh-CN" smtClean="0">
                <a:solidFill>
                  <a:srgbClr val="000000"/>
                </a:solidFill>
              </a:rPr>
              <a:pPr>
                <a:defRPr/>
              </a:pPr>
              <a:t>17/04/2019</a:t>
            </a:fld>
            <a:endParaRPr lang="en-GB" altLang="zh-CN">
              <a:solidFill>
                <a:srgbClr val="000000"/>
              </a:solidFill>
            </a:endParaRPr>
          </a:p>
        </p:txBody>
      </p:sp>
    </p:spTree>
    <p:extLst>
      <p:ext uri="{BB962C8B-B14F-4D97-AF65-F5344CB8AC3E}">
        <p14:creationId xmlns:p14="http://schemas.microsoft.com/office/powerpoint/2010/main" val="32728803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8884" y="96612"/>
            <a:ext cx="10753699" cy="74023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8884" y="1600200"/>
            <a:ext cx="10753699" cy="4525736"/>
          </a:xfrm>
        </p:spPr>
        <p:txBody>
          <a:bodyPr/>
          <a:lstStyle/>
          <a:p>
            <a:pPr lvl="0"/>
            <a:endParaRPr lang="zh-CN" altLang="en-US" noProof="0" smtClean="0"/>
          </a:p>
        </p:txBody>
      </p:sp>
      <p:sp>
        <p:nvSpPr>
          <p:cNvPr id="4" name="Rectangle 9"/>
          <p:cNvSpPr>
            <a:spLocks noGrp="1" noChangeArrowheads="1"/>
          </p:cNvSpPr>
          <p:nvPr>
            <p:ph type="dt" sz="half" idx="10"/>
          </p:nvPr>
        </p:nvSpPr>
        <p:spPr>
          <a:xfrm>
            <a:off x="7905193" y="6400908"/>
            <a:ext cx="1409884" cy="1103057"/>
          </a:xfrm>
          <a:prstGeom prst="rect">
            <a:avLst/>
          </a:prstGeom>
          <a:ln/>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589A4301-E181-4915-BED7-7904EFAE6E0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4079847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7.png"/><Relationship Id="rId2" Type="http://schemas.openxmlformats.org/officeDocument/2006/relationships/slideLayout" Target="../slideLayouts/slideLayout40.xml"/><Relationship Id="rId16" Type="http://schemas.openxmlformats.org/officeDocument/2006/relationships/theme" Target="../theme/theme15.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5.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21.png"/><Relationship Id="rId5" Type="http://schemas.openxmlformats.org/officeDocument/2006/relationships/theme" Target="../theme/theme18.xml"/><Relationship Id="rId4" Type="http://schemas.openxmlformats.org/officeDocument/2006/relationships/slideLayout" Target="../slideLayouts/slideLayout5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5.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74.xml"/><Relationship Id="rId4" Type="http://schemas.openxmlformats.org/officeDocument/2006/relationships/image" Target="../media/image15.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5.png"/><Relationship Id="rId5" Type="http://schemas.openxmlformats.org/officeDocument/2006/relationships/slideLayout" Target="../slideLayouts/slideLayout79.xml"/><Relationship Id="rId10" Type="http://schemas.openxmlformats.org/officeDocument/2006/relationships/image" Target="../media/image22.png"/><Relationship Id="rId4" Type="http://schemas.openxmlformats.org/officeDocument/2006/relationships/slideLayout" Target="../slideLayouts/slideLayout78.xml"/><Relationship Id="rId9"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5.xml"/><Relationship Id="rId7" Type="http://schemas.openxmlformats.org/officeDocument/2006/relationships/theme" Target="../theme/theme2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9" Type="http://schemas.openxmlformats.org/officeDocument/2006/relationships/image" Target="../media/image19.png"/></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15.png"/><Relationship Id="rId5" Type="http://schemas.openxmlformats.org/officeDocument/2006/relationships/slideLayout" Target="../slideLayouts/slideLayout95.xml"/><Relationship Id="rId10" Type="http://schemas.openxmlformats.org/officeDocument/2006/relationships/image" Target="../media/image22.png"/><Relationship Id="rId4" Type="http://schemas.openxmlformats.org/officeDocument/2006/relationships/slideLayout" Target="../slideLayouts/slideLayout94.xml"/><Relationship Id="rId9"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33.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5.png"/><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16.xml"/><Relationship Id="rId7" Type="http://schemas.openxmlformats.org/officeDocument/2006/relationships/image" Target="../media/image10.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15.png"/><Relationship Id="rId5" Type="http://schemas.openxmlformats.org/officeDocument/2006/relationships/slideLayout" Target="../slideLayouts/slideLayout121.xml"/><Relationship Id="rId10" Type="http://schemas.openxmlformats.org/officeDocument/2006/relationships/image" Target="../media/image21.png"/><Relationship Id="rId4" Type="http://schemas.openxmlformats.org/officeDocument/2006/relationships/slideLayout" Target="../slideLayouts/slideLayout120.xml"/><Relationship Id="rId9"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image" Target="../media/image24.jpe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theme" Target="../theme/theme3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image" Target="../media/image25.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8" Type="http://schemas.openxmlformats.org/officeDocument/2006/relationships/slideLayout" Target="../slideLayouts/slideLayout132.xml"/><Relationship Id="rId51" Type="http://schemas.openxmlformats.org/officeDocument/2006/relationships/image" Target="../media/image15.png"/><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1" Type="http://schemas.openxmlformats.org/officeDocument/2006/relationships/slideLayout" Target="../slideLayouts/slideLayout125.xml"/><Relationship Id="rId6" Type="http://schemas.openxmlformats.org/officeDocument/2006/relationships/slideLayout" Target="../slideLayouts/slideLayout130.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39.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image" Target="../media/image18.png"/><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40.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8.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17.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image" Target="../media/image18.png"/><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7.png"/><Relationship Id="rId2" Type="http://schemas.openxmlformats.org/officeDocument/2006/relationships/slideLayout" Target="../slideLayouts/slideLayout198.xml"/><Relationship Id="rId16" Type="http://schemas.openxmlformats.org/officeDocument/2006/relationships/theme" Target="../theme/theme4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image" Target="../media/image18.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image" Target="../media/image17.png"/><Relationship Id="rId2" Type="http://schemas.openxmlformats.org/officeDocument/2006/relationships/slideLayout" Target="../slideLayouts/slideLayout213.xml"/><Relationship Id="rId16" Type="http://schemas.openxmlformats.org/officeDocument/2006/relationships/theme" Target="../theme/theme4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theme" Target="../theme/theme44.xml"/><Relationship Id="rId1" Type="http://schemas.openxmlformats.org/officeDocument/2006/relationships/slideLayout" Target="../slideLayouts/slideLayout227.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230.xml"/><Relationship Id="rId7" Type="http://schemas.openxmlformats.org/officeDocument/2006/relationships/image" Target="../media/image29.jpeg"/><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theme" Target="../theme/theme45.xml"/><Relationship Id="rId5" Type="http://schemas.openxmlformats.org/officeDocument/2006/relationships/slideLayout" Target="../slideLayouts/slideLayout232.xml"/><Relationship Id="rId4" Type="http://schemas.openxmlformats.org/officeDocument/2006/relationships/slideLayout" Target="../slideLayouts/slideLayout23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theme" Target="../theme/theme46.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image" Target="../media/image15.png"/><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image" Target="../media/image14.png"/></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image" Target="../media/image15.png"/><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image" Target="../media/image21.png"/><Relationship Id="rId5" Type="http://schemas.openxmlformats.org/officeDocument/2006/relationships/slideLayout" Target="../slideLayouts/slideLayout249.xml"/><Relationship Id="rId10" Type="http://schemas.openxmlformats.org/officeDocument/2006/relationships/theme" Target="../theme/theme47.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10" Type="http://schemas.openxmlformats.org/officeDocument/2006/relationships/image" Target="../media/image32.jpeg"/><Relationship Id="rId4" Type="http://schemas.openxmlformats.org/officeDocument/2006/relationships/slideLayout" Target="../slideLayouts/slideLayout257.xml"/><Relationship Id="rId9"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slideLayout" Target="../slideLayouts/slideLayout264.xml"/><Relationship Id="rId7" Type="http://schemas.openxmlformats.org/officeDocument/2006/relationships/theme" Target="../theme/theme49.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10" Type="http://schemas.openxmlformats.org/officeDocument/2006/relationships/image" Target="../media/image37.png"/><Relationship Id="rId4" Type="http://schemas.openxmlformats.org/officeDocument/2006/relationships/slideLayout" Target="../slideLayouts/slideLayout265.xml"/><Relationship Id="rId9" Type="http://schemas.openxmlformats.org/officeDocument/2006/relationships/image" Target="../media/image3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50.xml.rels><?xml version="1.0" encoding="UTF-8" standalone="yes"?>
<Relationships xmlns="http://schemas.openxmlformats.org/package/2006/relationships"><Relationship Id="rId3" Type="http://schemas.openxmlformats.org/officeDocument/2006/relationships/slideLayout" Target="../slideLayouts/slideLayout270.xml"/><Relationship Id="rId7" Type="http://schemas.openxmlformats.org/officeDocument/2006/relationships/image" Target="../media/image15.png"/><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image" Target="../media/image3.png"/><Relationship Id="rId5" Type="http://schemas.openxmlformats.org/officeDocument/2006/relationships/theme" Target="../theme/theme50.xml"/><Relationship Id="rId4" Type="http://schemas.openxmlformats.org/officeDocument/2006/relationships/slideLayout" Target="../slideLayouts/slideLayout271.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theme" Target="../theme/theme51.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image" Target="../media/image15.png"/><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image" Target="../media/image14.png"/></Relationships>
</file>

<file path=ppt/slideMasters/_rels/slideMaster52.xml.rels><?xml version="1.0" encoding="UTF-8" standalone="yes"?>
<Relationships xmlns="http://schemas.openxmlformats.org/package/2006/relationships"><Relationship Id="rId3" Type="http://schemas.openxmlformats.org/officeDocument/2006/relationships/slideLayout" Target="../slideLayouts/slideLayout286.xml"/><Relationship Id="rId7" Type="http://schemas.openxmlformats.org/officeDocument/2006/relationships/image" Target="../media/image15.png"/><Relationship Id="rId2" Type="http://schemas.openxmlformats.org/officeDocument/2006/relationships/slideLayout" Target="../slideLayouts/slideLayout285.xml"/><Relationship Id="rId1" Type="http://schemas.openxmlformats.org/officeDocument/2006/relationships/slideLayout" Target="../slideLayouts/slideLayout284.xml"/><Relationship Id="rId6" Type="http://schemas.openxmlformats.org/officeDocument/2006/relationships/image" Target="../media/image3.png"/><Relationship Id="rId5" Type="http://schemas.openxmlformats.org/officeDocument/2006/relationships/theme" Target="../theme/theme52.xml"/><Relationship Id="rId4" Type="http://schemas.openxmlformats.org/officeDocument/2006/relationships/slideLayout" Target="../slideLayouts/slideLayout287.xml"/></Relationships>
</file>

<file path=ppt/slideMasters/_rels/slideMaster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90.xml"/><Relationship Id="rId7" Type="http://schemas.openxmlformats.org/officeDocument/2006/relationships/theme" Target="../theme/theme53.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5" Type="http://schemas.openxmlformats.org/officeDocument/2006/relationships/slideLayout" Target="../slideLayouts/slideLayout292.xml"/><Relationship Id="rId4" Type="http://schemas.openxmlformats.org/officeDocument/2006/relationships/slideLayout" Target="../slideLayouts/slideLayout291.xml"/><Relationship Id="rId9" Type="http://schemas.openxmlformats.org/officeDocument/2006/relationships/image" Target="../media/image15.png"/></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296.xml"/><Relationship Id="rId7" Type="http://schemas.openxmlformats.org/officeDocument/2006/relationships/image" Target="../media/image41.jpeg"/><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image" Target="../media/image40.jpeg"/><Relationship Id="rId5" Type="http://schemas.openxmlformats.org/officeDocument/2006/relationships/theme" Target="../theme/theme54.xml"/><Relationship Id="rId4" Type="http://schemas.openxmlformats.org/officeDocument/2006/relationships/slideLayout" Target="../slideLayouts/slideLayout297.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300.xml"/><Relationship Id="rId7" Type="http://schemas.openxmlformats.org/officeDocument/2006/relationships/image" Target="../media/image15.png"/><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image" Target="../media/image3.png"/><Relationship Id="rId5" Type="http://schemas.openxmlformats.org/officeDocument/2006/relationships/theme" Target="../theme/theme55.xml"/><Relationship Id="rId4" Type="http://schemas.openxmlformats.org/officeDocument/2006/relationships/slideLayout" Target="../slideLayouts/slideLayout301.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5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06.xml"/><Relationship Id="rId7" Type="http://schemas.openxmlformats.org/officeDocument/2006/relationships/image" Target="../media/image3.png"/><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theme" Target="../theme/theme57.xml"/><Relationship Id="rId5" Type="http://schemas.openxmlformats.org/officeDocument/2006/relationships/slideLayout" Target="../slideLayouts/slideLayout308.xml"/><Relationship Id="rId4" Type="http://schemas.openxmlformats.org/officeDocument/2006/relationships/slideLayout" Target="../slideLayouts/slideLayout307.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311.xml"/><Relationship Id="rId7" Type="http://schemas.openxmlformats.org/officeDocument/2006/relationships/image" Target="../media/image15.png"/><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image" Target="../media/image3.png"/><Relationship Id="rId5" Type="http://schemas.openxmlformats.org/officeDocument/2006/relationships/theme" Target="../theme/theme58.xml"/><Relationship Id="rId4" Type="http://schemas.openxmlformats.org/officeDocument/2006/relationships/slideLayout" Target="../slideLayouts/slideLayout312.xml"/></Relationships>
</file>

<file path=ppt/slideMasters/_rels/slideMaster59.xml.rels><?xml version="1.0" encoding="UTF-8" standalone="yes"?>
<Relationships xmlns="http://schemas.openxmlformats.org/package/2006/relationships"><Relationship Id="rId3" Type="http://schemas.openxmlformats.org/officeDocument/2006/relationships/theme" Target="../theme/theme59.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5" Type="http://schemas.openxmlformats.org/officeDocument/2006/relationships/image" Target="../media/image15.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_rels/slideMaster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17.xml"/><Relationship Id="rId7" Type="http://schemas.openxmlformats.org/officeDocument/2006/relationships/image" Target="../media/image3.png"/><Relationship Id="rId2" Type="http://schemas.openxmlformats.org/officeDocument/2006/relationships/slideLayout" Target="../slideLayouts/slideLayout316.xml"/><Relationship Id="rId1" Type="http://schemas.openxmlformats.org/officeDocument/2006/relationships/slideLayout" Target="../slideLayouts/slideLayout315.xml"/><Relationship Id="rId6" Type="http://schemas.openxmlformats.org/officeDocument/2006/relationships/theme" Target="../theme/theme60.xml"/><Relationship Id="rId5" Type="http://schemas.openxmlformats.org/officeDocument/2006/relationships/slideLayout" Target="../slideLayouts/slideLayout319.xml"/><Relationship Id="rId4" Type="http://schemas.openxmlformats.org/officeDocument/2006/relationships/slideLayout" Target="../slideLayouts/slideLayout3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3.png"/><Relationship Id="rId5" Type="http://schemas.openxmlformats.org/officeDocument/2006/relationships/slideLayout" Target="../slideLayouts/slideLayout10.xml"/><Relationship Id="rId10" Type="http://schemas.openxmlformats.org/officeDocument/2006/relationships/theme" Target="../theme/theme7.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2" name="图片 37" descr="tooopen_16092462.jpg"/>
          <p:cNvPicPr>
            <a:picLocks noChangeAspect="1"/>
          </p:cNvPicPr>
          <p:nvPr userDrawn="1"/>
        </p:nvPicPr>
        <p:blipFill>
          <a:blip r:embed="rId2" cstate="email"/>
          <a:srcRect/>
          <a:stretch>
            <a:fillRect/>
          </a:stretch>
        </p:blipFill>
        <p:spPr>
          <a:xfrm>
            <a:off x="8792" y="789213"/>
            <a:ext cx="12175412" cy="4154265"/>
          </a:xfrm>
          <a:prstGeom prst="rect">
            <a:avLst/>
          </a:prstGeom>
        </p:spPr>
      </p:pic>
      <p:grpSp>
        <p:nvGrpSpPr>
          <p:cNvPr id="1026" name="Group 77"/>
          <p:cNvGrpSpPr>
            <a:grpSpLocks/>
          </p:cNvGrpSpPr>
          <p:nvPr/>
        </p:nvGrpSpPr>
        <p:grpSpPr bwMode="auto">
          <a:xfrm>
            <a:off x="12433300" y="3503615"/>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7" name="Rectangle 144"/>
          <p:cNvSpPr>
            <a:spLocks noChangeArrowheads="1"/>
          </p:cNvSpPr>
          <p:nvPr/>
        </p:nvSpPr>
        <p:spPr bwMode="auto">
          <a:xfrm>
            <a:off x="12335935" y="1333501"/>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3" y="0"/>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sp>
        <p:nvSpPr>
          <p:cNvPr id="303" name="Text Box 7"/>
          <p:cNvSpPr txBox="1">
            <a:spLocks noChangeArrowheads="1"/>
          </p:cNvSpPr>
          <p:nvPr/>
        </p:nvSpPr>
        <p:spPr bwMode="auto">
          <a:xfrm>
            <a:off x="9639300" y="4011614"/>
            <a:ext cx="1179824"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3"/>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4"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8"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990" eaLnBrk="0" hangingPunct="0"/>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35052" y="5519740"/>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dirty="0"/>
          </a:p>
        </p:txBody>
      </p:sp>
      <p:pic>
        <p:nvPicPr>
          <p:cNvPr id="80"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3120362"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grpSp>
        <p:nvGrpSpPr>
          <p:cNvPr id="83" name="Group 76"/>
          <p:cNvGrpSpPr>
            <a:grpSpLocks/>
          </p:cNvGrpSpPr>
          <p:nvPr userDrawn="1"/>
        </p:nvGrpSpPr>
        <p:grpSpPr bwMode="auto">
          <a:xfrm>
            <a:off x="6989563" y="781055"/>
            <a:ext cx="5204517" cy="4129085"/>
            <a:chOff x="2971" y="1910"/>
            <a:chExt cx="2123" cy="2410"/>
          </a:xfrm>
        </p:grpSpPr>
        <p:grpSp>
          <p:nvGrpSpPr>
            <p:cNvPr id="84" name="Group 70"/>
            <p:cNvGrpSpPr>
              <a:grpSpLocks/>
            </p:cNvGrpSpPr>
            <p:nvPr/>
          </p:nvGrpSpPr>
          <p:grpSpPr bwMode="auto">
            <a:xfrm>
              <a:off x="3124" y="1914"/>
              <a:ext cx="1970" cy="2400"/>
              <a:chOff x="3789" y="492"/>
              <a:chExt cx="1970" cy="2400"/>
            </a:xfrm>
          </p:grpSpPr>
          <p:sp>
            <p:nvSpPr>
              <p:cNvPr id="87" name="Freeform 71"/>
              <p:cNvSpPr>
                <a:spLocks/>
              </p:cNvSpPr>
              <p:nvPr/>
            </p:nvSpPr>
            <p:spPr bwMode="auto">
              <a:xfrm>
                <a:off x="3789" y="492"/>
                <a:ext cx="1140" cy="2400"/>
              </a:xfrm>
              <a:custGeom>
                <a:avLst/>
                <a:gdLst>
                  <a:gd name="T0" fmla="*/ 1140 w 1140"/>
                  <a:gd name="T1" fmla="*/ 0 h 2400"/>
                  <a:gd name="T2" fmla="*/ 660 w 1140"/>
                  <a:gd name="T3" fmla="*/ 0 h 2400"/>
                  <a:gd name="T4" fmla="*/ 0 w 1140"/>
                  <a:gd name="T5" fmla="*/ 2400 h 2400"/>
                  <a:gd name="T6" fmla="*/ 294 w 1140"/>
                  <a:gd name="T7" fmla="*/ 2400 h 2400"/>
                  <a:gd name="T8" fmla="*/ 1140 w 1140"/>
                  <a:gd name="T9" fmla="*/ 0 h 2400"/>
                </a:gdLst>
                <a:ahLst/>
                <a:cxnLst>
                  <a:cxn ang="0">
                    <a:pos x="T0" y="T1"/>
                  </a:cxn>
                  <a:cxn ang="0">
                    <a:pos x="T2" y="T3"/>
                  </a:cxn>
                  <a:cxn ang="0">
                    <a:pos x="T4" y="T5"/>
                  </a:cxn>
                  <a:cxn ang="0">
                    <a:pos x="T6" y="T7"/>
                  </a:cxn>
                  <a:cxn ang="0">
                    <a:pos x="T8" y="T9"/>
                  </a:cxn>
                </a:cxnLst>
                <a:rect l="0" t="0" r="r" b="b"/>
                <a:pathLst>
                  <a:path w="1140" h="2400">
                    <a:moveTo>
                      <a:pt x="1140" y="0"/>
                    </a:moveTo>
                    <a:cubicBezTo>
                      <a:pt x="1140" y="0"/>
                      <a:pt x="900" y="0"/>
                      <a:pt x="660" y="0"/>
                    </a:cubicBezTo>
                    <a:cubicBezTo>
                      <a:pt x="594" y="966"/>
                      <a:pt x="0" y="2400"/>
                      <a:pt x="0" y="2400"/>
                    </a:cubicBezTo>
                    <a:lnTo>
                      <a:pt x="294" y="2400"/>
                    </a:lnTo>
                    <a:cubicBezTo>
                      <a:pt x="294" y="2400"/>
                      <a:pt x="636" y="720"/>
                      <a:pt x="1140" y="0"/>
                    </a:cubicBezTo>
                    <a:close/>
                  </a:path>
                </a:pathLst>
              </a:custGeom>
              <a:solidFill>
                <a:srgbClr val="FFFFFF">
                  <a:alpha val="50000"/>
                </a:srgb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8" name="Freeform 72"/>
              <p:cNvSpPr>
                <a:spLocks noChangeAspect="1"/>
              </p:cNvSpPr>
              <p:nvPr/>
            </p:nvSpPr>
            <p:spPr bwMode="auto">
              <a:xfrm>
                <a:off x="4074" y="494"/>
                <a:ext cx="1685" cy="2394"/>
              </a:xfrm>
              <a:custGeom>
                <a:avLst/>
                <a:gdLst>
                  <a:gd name="T0" fmla="*/ 1685 w 1685"/>
                  <a:gd name="T1" fmla="*/ 0 h 2398"/>
                  <a:gd name="T2" fmla="*/ 843 w 1685"/>
                  <a:gd name="T3" fmla="*/ 0 h 2398"/>
                  <a:gd name="T4" fmla="*/ 0 w 1685"/>
                  <a:gd name="T5" fmla="*/ 2398 h 2398"/>
                  <a:gd name="T6" fmla="*/ 1685 w 1685"/>
                  <a:gd name="T7" fmla="*/ 2398 h 2398"/>
                  <a:gd name="T8" fmla="*/ 1685 w 1685"/>
                  <a:gd name="T9" fmla="*/ 0 h 2398"/>
                </a:gdLst>
                <a:ahLst/>
                <a:cxnLst>
                  <a:cxn ang="0">
                    <a:pos x="T0" y="T1"/>
                  </a:cxn>
                  <a:cxn ang="0">
                    <a:pos x="T2" y="T3"/>
                  </a:cxn>
                  <a:cxn ang="0">
                    <a:pos x="T4" y="T5"/>
                  </a:cxn>
                  <a:cxn ang="0">
                    <a:pos x="T6" y="T7"/>
                  </a:cxn>
                  <a:cxn ang="0">
                    <a:pos x="T8" y="T9"/>
                  </a:cxn>
                </a:cxnLst>
                <a:rect l="0" t="0" r="r" b="b"/>
                <a:pathLst>
                  <a:path w="1685" h="2398">
                    <a:moveTo>
                      <a:pt x="1685" y="0"/>
                    </a:moveTo>
                    <a:cubicBezTo>
                      <a:pt x="1685" y="0"/>
                      <a:pt x="1264" y="0"/>
                      <a:pt x="843" y="0"/>
                    </a:cubicBezTo>
                    <a:cubicBezTo>
                      <a:pt x="342" y="736"/>
                      <a:pt x="0" y="2398"/>
                      <a:pt x="0" y="2398"/>
                    </a:cubicBezTo>
                    <a:lnTo>
                      <a:pt x="1685" y="2398"/>
                    </a:lnTo>
                    <a:lnTo>
                      <a:pt x="1685" y="0"/>
                    </a:lnTo>
                    <a:close/>
                  </a:path>
                </a:pathLst>
              </a:custGeom>
              <a:solidFill>
                <a:srgbClr val="CC0000">
                  <a:alpha val="80000"/>
                </a:srgbClr>
              </a:solidFill>
              <a:ln>
                <a:noFill/>
              </a:ln>
              <a:effectLst/>
              <a:extLst>
                <a:ext uri="{91240B29-F687-4F45-9708-019B960494DF}">
                  <a14:hiddenLine xmlns:a14="http://schemas.microsoft.com/office/drawing/2010/main" w="9525" cap="flat" cmpd="sng">
                    <a:solidFill>
                      <a:srgbClr val="969696"/>
                    </a:solidFill>
                    <a:prstDash val="lgDash"/>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
          <p:nvSpPr>
            <p:cNvPr id="85" name="Freeform 73"/>
            <p:cNvSpPr>
              <a:spLocks/>
            </p:cNvSpPr>
            <p:nvPr/>
          </p:nvSpPr>
          <p:spPr bwMode="auto">
            <a:xfrm>
              <a:off x="2971" y="1910"/>
              <a:ext cx="1966" cy="2410"/>
            </a:xfrm>
            <a:custGeom>
              <a:avLst/>
              <a:gdLst>
                <a:gd name="T0" fmla="*/ 1966 w 1966"/>
                <a:gd name="T1" fmla="*/ 0 h 2410"/>
                <a:gd name="T2" fmla="*/ 1776 w 1966"/>
                <a:gd name="T3" fmla="*/ 2410 h 2410"/>
                <a:gd name="T4" fmla="*/ 423 w 1966"/>
                <a:gd name="T5" fmla="*/ 2404 h 2410"/>
                <a:gd name="T6" fmla="*/ 1285 w 1966"/>
                <a:gd name="T7" fmla="*/ 0 h 2410"/>
                <a:gd name="T8" fmla="*/ 1966 w 1966"/>
                <a:gd name="T9" fmla="*/ 0 h 2410"/>
              </a:gdLst>
              <a:ahLst/>
              <a:cxnLst>
                <a:cxn ang="0">
                  <a:pos x="T0" y="T1"/>
                </a:cxn>
                <a:cxn ang="0">
                  <a:pos x="T2" y="T3"/>
                </a:cxn>
                <a:cxn ang="0">
                  <a:pos x="T4" y="T5"/>
                </a:cxn>
                <a:cxn ang="0">
                  <a:pos x="T6" y="T7"/>
                </a:cxn>
                <a:cxn ang="0">
                  <a:pos x="T8" y="T9"/>
                </a:cxn>
              </a:cxnLst>
              <a:rect l="0" t="0" r="r" b="b"/>
              <a:pathLst>
                <a:path w="1966" h="2410">
                  <a:moveTo>
                    <a:pt x="1966" y="0"/>
                  </a:moveTo>
                  <a:cubicBezTo>
                    <a:pt x="0" y="2008"/>
                    <a:pt x="1776" y="2410"/>
                    <a:pt x="1776" y="2410"/>
                  </a:cubicBezTo>
                  <a:cubicBezTo>
                    <a:pt x="1776" y="2410"/>
                    <a:pt x="1099" y="2407"/>
                    <a:pt x="423" y="2404"/>
                  </a:cubicBezTo>
                  <a:cubicBezTo>
                    <a:pt x="496" y="2160"/>
                    <a:pt x="820" y="664"/>
                    <a:pt x="1285" y="0"/>
                  </a:cubicBezTo>
                  <a:cubicBezTo>
                    <a:pt x="1625" y="0"/>
                    <a:pt x="1625" y="0"/>
                    <a:pt x="1966" y="0"/>
                  </a:cubicBezTo>
                  <a:close/>
                </a:path>
              </a:pathLst>
            </a:custGeom>
            <a:solidFill>
              <a:schemeClr val="bg1">
                <a:alpha val="30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sp>
          <p:nvSpPr>
            <p:cNvPr id="86" name="Freeform 74"/>
            <p:cNvSpPr>
              <a:spLocks/>
            </p:cNvSpPr>
            <p:nvPr/>
          </p:nvSpPr>
          <p:spPr bwMode="auto">
            <a:xfrm>
              <a:off x="3411" y="1918"/>
              <a:ext cx="1309" cy="2392"/>
            </a:xfrm>
            <a:custGeom>
              <a:avLst/>
              <a:gdLst>
                <a:gd name="T0" fmla="*/ 844 w 1309"/>
                <a:gd name="T1" fmla="*/ 0 h 2396"/>
                <a:gd name="T2" fmla="*/ 0 w 1309"/>
                <a:gd name="T3" fmla="*/ 2396 h 2396"/>
                <a:gd name="T4" fmla="*/ 1309 w 1309"/>
                <a:gd name="T5" fmla="*/ 2396 h 2396"/>
                <a:gd name="T6" fmla="*/ 844 w 1309"/>
                <a:gd name="T7" fmla="*/ 0 h 2396"/>
              </a:gdLst>
              <a:ahLst/>
              <a:cxnLst>
                <a:cxn ang="0">
                  <a:pos x="T0" y="T1"/>
                </a:cxn>
                <a:cxn ang="0">
                  <a:pos x="T2" y="T3"/>
                </a:cxn>
                <a:cxn ang="0">
                  <a:pos x="T4" y="T5"/>
                </a:cxn>
                <a:cxn ang="0">
                  <a:pos x="T6" y="T7"/>
                </a:cxn>
              </a:cxnLst>
              <a:rect l="0" t="0" r="r" b="b"/>
              <a:pathLst>
                <a:path w="1309" h="2396">
                  <a:moveTo>
                    <a:pt x="844" y="0"/>
                  </a:moveTo>
                  <a:cubicBezTo>
                    <a:pt x="548" y="396"/>
                    <a:pt x="228" y="1352"/>
                    <a:pt x="0" y="2396"/>
                  </a:cubicBezTo>
                  <a:lnTo>
                    <a:pt x="1309" y="2396"/>
                  </a:lnTo>
                  <a:cubicBezTo>
                    <a:pt x="763" y="1604"/>
                    <a:pt x="816" y="296"/>
                    <a:pt x="844" y="0"/>
                  </a:cubicBezTo>
                  <a:close/>
                </a:path>
              </a:pathLst>
            </a:custGeom>
            <a:solidFill>
              <a:schemeClr val="bg1">
                <a:alpha val="27000"/>
              </a:schemeClr>
            </a:solidFill>
            <a:ln>
              <a:noFill/>
            </a:ln>
            <a:effectLst/>
            <a:extLst>
              <a:ext uri="{91240B29-F687-4F45-9708-019B960494DF}">
                <a14:hiddenLine xmlns:a14="http://schemas.microsoft.com/office/drawing/2010/main" w="9525" cap="flat" cmpd="sng">
                  <a:solidFill>
                    <a:schemeClr val="bg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200" tIns="39600" rIns="79200" bIns="39600">
              <a:noAutofit/>
            </a:bodyPr>
            <a:lstStyle/>
            <a:p>
              <a:endParaRPr lang="en-US">
                <a:solidFill>
                  <a:srgbClr val="B2B2B2"/>
                </a:solidFill>
                <a:latin typeface="Arial" charset="0"/>
                <a:ea typeface="微软雅黑"/>
              </a:endParaRPr>
            </a:p>
          </p:txBody>
        </p:sp>
      </p:gr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199" b="1" dirty="0">
          <a:solidFill>
            <a:schemeClr val="bg1"/>
          </a:solidFill>
          <a:latin typeface="+mj-lt"/>
          <a:ea typeface="黑体" pitchFamily="49" charset="-122"/>
          <a:cs typeface="+mj-cs"/>
        </a:defRPr>
      </a:lvl1pPr>
      <a:lvl2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199" b="1">
          <a:solidFill>
            <a:schemeClr val="bg1"/>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1" fontAlgn="base" hangingPunct="1">
        <a:spcBef>
          <a:spcPct val="20000"/>
        </a:spcBef>
        <a:spcAft>
          <a:spcPct val="0"/>
        </a:spcAft>
        <a:buClr>
          <a:srgbClr val="990000"/>
        </a:buClr>
        <a:defRPr sz="2399" b="1">
          <a:solidFill>
            <a:schemeClr val="bg1"/>
          </a:solidFill>
          <a:latin typeface="+mn-lt"/>
          <a:ea typeface="黑体" pitchFamily="49" charset="-122"/>
          <a:cs typeface="+mn-cs"/>
        </a:defRPr>
      </a:lvl1pPr>
      <a:lvl2pPr marL="742727" indent="-285664" algn="l" rtl="0" eaLnBrk="1" fontAlgn="base" hangingPunct="1">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1" fontAlgn="base" hangingPunct="1">
        <a:spcBef>
          <a:spcPct val="20000"/>
        </a:spcBef>
        <a:spcAft>
          <a:spcPct val="0"/>
        </a:spcAft>
        <a:buChar char="–"/>
        <a:defRPr sz="1600">
          <a:solidFill>
            <a:schemeClr val="tx1"/>
          </a:solidFill>
          <a:latin typeface="+mn-lt"/>
          <a:ea typeface="+mn-ea"/>
          <a:cs typeface="+mn-cs"/>
        </a:defRPr>
      </a:lvl4pPr>
      <a:lvl5pPr marL="2056783" indent="-2285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38526899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2290084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454795810"/>
      </p:ext>
    </p:extLst>
  </p:cSld>
  <p:clrMap bg1="lt1" tx1="dk1" bg2="lt2" tx2="dk2" accent1="accent1" accent2="accent2" accent3="accent3" accent4="accent4" accent5="accent5" accent6="accent6" hlink="hlink" folHlink="folHlink"/>
  <p:sldLayoutIdLst>
    <p:sldLayoutId id="2147483877" r:id="rId1"/>
    <p:sldLayoutId id="21474838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50799091"/>
      </p:ext>
    </p:extLst>
  </p:cSld>
  <p:clrMap bg1="lt1" tx1="dk1" bg2="lt2" tx2="dk2" accent1="accent1" accent2="accent2" accent3="accent3" accent4="accent4" accent5="accent5" accent6="accent6" hlink="hlink" folHlink="folHlink"/>
  <p:sldLayoutIdLst>
    <p:sldLayoutId id="2147483881" r:id="rId1"/>
    <p:sldLayoutId id="214748388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171800042"/>
      </p:ext>
    </p:extLst>
  </p:cSld>
  <p:clrMap bg1="lt1" tx1="dk1" bg2="lt2" tx2="dk2" accent1="accent1" accent2="accent2" accent3="accent3" accent4="accent4" accent5="accent5" accent6="accent6" hlink="hlink" folHlink="folHlink"/>
  <p:sldLayoutIdLst>
    <p:sldLayoutId id="2147483888" r:id="rId1"/>
    <p:sldLayoutId id="2147483890" r:id="rId2"/>
    <p:sldLayoutId id="2147483891"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555029"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289064423"/>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13512"/>
      </p:ext>
    </p:extLst>
  </p:cSld>
  <p:clrMap bg1="lt1" tx1="dk1" bg2="lt2" tx2="dk2" accent1="accent1" accent2="accent2" accent3="accent3" accent4="accent4" accent5="accent5" accent6="accent6" hlink="hlink" folHlink="folHlink"/>
  <p:sldLayoutIdLst>
    <p:sldLayoutId id="2147483911"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txStyles>
    <p:titleStyle>
      <a:lvl1pPr algn="l" rtl="0" eaLnBrk="1" fontAlgn="base" hangingPunct="1">
        <a:spcBef>
          <a:spcPct val="0"/>
        </a:spcBef>
        <a:spcAft>
          <a:spcPct val="0"/>
        </a:spcAft>
        <a:defRPr sz="4299"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99" b="1">
          <a:solidFill>
            <a:schemeClr val="tx1"/>
          </a:solidFill>
          <a:latin typeface="黑体" pitchFamily="49" charset="-122"/>
          <a:ea typeface="黑体" pitchFamily="49" charset="-122"/>
          <a:cs typeface="宋体" charset="-122"/>
        </a:defRPr>
      </a:lvl5pPr>
      <a:lvl6pPr marL="609024"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6pPr>
      <a:lvl7pPr marL="1218048"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7pPr>
      <a:lvl8pPr marL="1827071"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8pPr>
      <a:lvl9pPr marL="2436095" algn="l" rtl="0" eaLnBrk="1" fontAlgn="base" hangingPunct="1">
        <a:spcBef>
          <a:spcPct val="0"/>
        </a:spcBef>
        <a:spcAft>
          <a:spcPct val="0"/>
        </a:spcAft>
        <a:defRPr sz="4299" b="1">
          <a:solidFill>
            <a:srgbClr val="990000"/>
          </a:solidFill>
          <a:latin typeface="FrutigerNext LT Medium" pitchFamily="34" charset="0"/>
          <a:ea typeface="华文细黑" pitchFamily="2" charset="-122"/>
          <a:cs typeface="宋体" charset="-122"/>
        </a:defRPr>
      </a:lvl9pPr>
    </p:titleStyle>
    <p:bodyStyle>
      <a:lvl1pPr marL="456767" indent="-456767"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89663" indent="-380640" algn="l" rtl="0" eaLnBrk="1" fontAlgn="base" hangingPunct="1">
        <a:spcBef>
          <a:spcPct val="20000"/>
        </a:spcBef>
        <a:spcAft>
          <a:spcPct val="0"/>
        </a:spcAft>
        <a:buFont typeface="Arial" charset="0"/>
        <a:buChar char="›"/>
        <a:defRPr sz="2599">
          <a:solidFill>
            <a:schemeClr val="tx1"/>
          </a:solidFill>
          <a:latin typeface="+mn-lt"/>
          <a:ea typeface="+mn-ea"/>
          <a:cs typeface="+mn-cs"/>
        </a:defRPr>
      </a:lvl2pPr>
      <a:lvl3pPr marL="1522559" indent="-304513"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1582" indent="-304513" algn="l" rtl="0" eaLnBrk="1" fontAlgn="base" hangingPunct="1">
        <a:spcBef>
          <a:spcPct val="20000"/>
        </a:spcBef>
        <a:spcAft>
          <a:spcPct val="0"/>
        </a:spcAft>
        <a:buChar char="–"/>
        <a:defRPr sz="2099">
          <a:solidFill>
            <a:schemeClr val="tx1"/>
          </a:solidFill>
          <a:latin typeface="+mn-lt"/>
          <a:ea typeface="+mn-ea"/>
          <a:cs typeface="+mn-cs"/>
        </a:defRPr>
      </a:lvl4pPr>
      <a:lvl5pPr marL="2740606"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5pPr>
      <a:lvl6pPr marL="3349628"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6pPr>
      <a:lvl7pPr marL="3958652"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7pPr>
      <a:lvl8pPr marL="4567674"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8pPr>
      <a:lvl9pPr marL="5176700" indent="-304513" algn="l" rtl="0" eaLnBrk="1" fontAlgn="base" hangingPunct="1">
        <a:spcBef>
          <a:spcPct val="20000"/>
        </a:spcBef>
        <a:spcAft>
          <a:spcPct val="0"/>
        </a:spcAft>
        <a:buFont typeface="Arial" charset="0"/>
        <a:buChar char="~"/>
        <a:defRPr sz="2099">
          <a:solidFill>
            <a:schemeClr val="tx1"/>
          </a:solidFill>
          <a:latin typeface="+mn-lt"/>
          <a:ea typeface="+mn-ea"/>
          <a:cs typeface="+mn-cs"/>
        </a:defRPr>
      </a:lvl9pPr>
    </p:bodyStyle>
    <p:otherStyle>
      <a:defPPr>
        <a:defRPr lang="zh-CN"/>
      </a:defPPr>
      <a:lvl1pPr marL="0" algn="l" defTabSz="1218048" rtl="0" eaLnBrk="1" latinLnBrk="0" hangingPunct="1">
        <a:defRPr sz="2399" kern="1200">
          <a:solidFill>
            <a:schemeClr val="tx1"/>
          </a:solidFill>
          <a:latin typeface="+mn-lt"/>
          <a:ea typeface="+mn-ea"/>
          <a:cs typeface="+mn-cs"/>
        </a:defRPr>
      </a:lvl1pPr>
      <a:lvl2pPr marL="609024" algn="l" defTabSz="1218048" rtl="0" eaLnBrk="1" latinLnBrk="0" hangingPunct="1">
        <a:defRPr sz="2399" kern="1200">
          <a:solidFill>
            <a:schemeClr val="tx1"/>
          </a:solidFill>
          <a:latin typeface="+mn-lt"/>
          <a:ea typeface="+mn-ea"/>
          <a:cs typeface="+mn-cs"/>
        </a:defRPr>
      </a:lvl2pPr>
      <a:lvl3pPr marL="1218048" algn="l" defTabSz="1218048" rtl="0" eaLnBrk="1" latinLnBrk="0" hangingPunct="1">
        <a:defRPr sz="2399" kern="1200">
          <a:solidFill>
            <a:schemeClr val="tx1"/>
          </a:solidFill>
          <a:latin typeface="+mn-lt"/>
          <a:ea typeface="+mn-ea"/>
          <a:cs typeface="+mn-cs"/>
        </a:defRPr>
      </a:lvl3pPr>
      <a:lvl4pPr marL="1827071" algn="l" defTabSz="1218048" rtl="0" eaLnBrk="1" latinLnBrk="0" hangingPunct="1">
        <a:defRPr sz="2399" kern="1200">
          <a:solidFill>
            <a:schemeClr val="tx1"/>
          </a:solidFill>
          <a:latin typeface="+mn-lt"/>
          <a:ea typeface="+mn-ea"/>
          <a:cs typeface="+mn-cs"/>
        </a:defRPr>
      </a:lvl4pPr>
      <a:lvl5pPr marL="2436095" algn="l" defTabSz="1218048" rtl="0" eaLnBrk="1" latinLnBrk="0" hangingPunct="1">
        <a:defRPr sz="2399" kern="1200">
          <a:solidFill>
            <a:schemeClr val="tx1"/>
          </a:solidFill>
          <a:latin typeface="+mn-lt"/>
          <a:ea typeface="+mn-ea"/>
          <a:cs typeface="+mn-cs"/>
        </a:defRPr>
      </a:lvl5pPr>
      <a:lvl6pPr marL="3045118" algn="l" defTabSz="1218048" rtl="0" eaLnBrk="1" latinLnBrk="0" hangingPunct="1">
        <a:defRPr sz="2399" kern="1200">
          <a:solidFill>
            <a:schemeClr val="tx1"/>
          </a:solidFill>
          <a:latin typeface="+mn-lt"/>
          <a:ea typeface="+mn-ea"/>
          <a:cs typeface="+mn-cs"/>
        </a:defRPr>
      </a:lvl6pPr>
      <a:lvl7pPr marL="3654144" algn="l" defTabSz="1218048" rtl="0" eaLnBrk="1" latinLnBrk="0" hangingPunct="1">
        <a:defRPr sz="2399" kern="1200">
          <a:solidFill>
            <a:schemeClr val="tx1"/>
          </a:solidFill>
          <a:latin typeface="+mn-lt"/>
          <a:ea typeface="+mn-ea"/>
          <a:cs typeface="+mn-cs"/>
        </a:defRPr>
      </a:lvl7pPr>
      <a:lvl8pPr marL="4263165" algn="l" defTabSz="1218048" rtl="0" eaLnBrk="1" latinLnBrk="0" hangingPunct="1">
        <a:defRPr sz="2399" kern="1200">
          <a:solidFill>
            <a:schemeClr val="tx1"/>
          </a:solidFill>
          <a:latin typeface="+mn-lt"/>
          <a:ea typeface="+mn-ea"/>
          <a:cs typeface="+mn-cs"/>
        </a:defRPr>
      </a:lvl8pPr>
      <a:lvl9pPr marL="4872189" algn="l" defTabSz="1218048" rtl="0" eaLnBrk="1" latinLnBrk="0" hangingPunct="1">
        <a:defRPr sz="23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8675850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6" cstate="print"/>
          <a:srcRect/>
          <a:stretch>
            <a:fillRect/>
          </a:stretch>
        </p:blipFill>
        <p:spPr bwMode="auto">
          <a:xfrm>
            <a:off x="4" y="6224599"/>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2" y="6438910"/>
            <a:ext cx="3484109" cy="353989"/>
          </a:xfrm>
          <a:prstGeom prst="rect">
            <a:avLst/>
          </a:prstGeom>
          <a:noFill/>
          <a:ln w="9525">
            <a:noFill/>
            <a:miter lim="800000"/>
            <a:headEnd/>
            <a:tailEnd/>
          </a:ln>
        </p:spPr>
        <p:txBody>
          <a:bodyPr wrap="none" lIns="106579" tIns="53292" rIns="106579" bIns="53292">
            <a:spAutoFit/>
          </a:bodyPr>
          <a:lstStyle/>
          <a:p>
            <a:pPr defTabSz="1066419"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7" cstate="print"/>
          <a:srcRect/>
          <a:stretch>
            <a:fillRect/>
          </a:stretch>
        </p:blipFill>
        <p:spPr bwMode="auto">
          <a:xfrm>
            <a:off x="10011850" y="6399240"/>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599" tIns="53299" rIns="106599" bIns="5329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28"/>
            <a:ext cx="2190340" cy="353935"/>
          </a:xfrm>
          <a:prstGeom prst="rect">
            <a:avLst/>
          </a:prstGeom>
          <a:noFill/>
          <a:ln w="9525" algn="ctr">
            <a:noFill/>
            <a:miter lim="800000"/>
            <a:headEnd/>
            <a:tailEnd/>
          </a:ln>
          <a:effectLst/>
        </p:spPr>
        <p:txBody>
          <a:bodyPr wrap="none" lIns="106539" tIns="53267" rIns="106539" bIns="53267">
            <a:spAutoFit/>
          </a:bodyPr>
          <a:lstStyle/>
          <a:p>
            <a:pPr defTabSz="1066419"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09" y="528643"/>
            <a:ext cx="2459567" cy="5307012"/>
          </a:xfrm>
          <a:prstGeom prst="rect">
            <a:avLst/>
          </a:prstGeom>
          <a:noFill/>
          <a:ln w="9525">
            <a:noFill/>
            <a:miter lim="800000"/>
            <a:headEnd/>
            <a:tailEnd/>
          </a:ln>
          <a:effectLst/>
        </p:spPr>
        <p:txBody>
          <a:bodyPr lIns="106579" tIns="53292" rIns="106579" bIns="53292"/>
          <a:lstStyle/>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英文标题</a:t>
            </a:r>
            <a:r>
              <a:rPr lang="en-US" altLang="zh-CN" sz="1500" dirty="0">
                <a:solidFill>
                  <a:srgbClr val="FFFFFF"/>
                </a:solidFill>
                <a:latin typeface="Arial" charset="0"/>
                <a:ea typeface="华文细黑" pitchFamily="2" charset="-122"/>
              </a:rPr>
              <a:t>:32-35pt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Medium</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中文标题</a:t>
            </a:r>
            <a:r>
              <a:rPr lang="en-US" altLang="zh-CN" sz="1500" dirty="0">
                <a:solidFill>
                  <a:srgbClr val="FFFFFF"/>
                </a:solidFill>
                <a:latin typeface="Arial" charset="0"/>
                <a:ea typeface="华文细黑" pitchFamily="2" charset="-122"/>
              </a:rPr>
              <a:t>:30-32pt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 R153 G0 B0</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黑体</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英文正文</a:t>
            </a:r>
            <a:r>
              <a:rPr lang="en-US" altLang="zh-CN" sz="1500" dirty="0">
                <a:solidFill>
                  <a:srgbClr val="FFFFFF"/>
                </a:solidFill>
                <a:latin typeface="Arial" charset="0"/>
                <a:ea typeface="华文细黑" pitchFamily="2" charset="-122"/>
              </a:rPr>
              <a:t>:20-22pt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 </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 :18pt  </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内部使用字体 </a:t>
            </a:r>
            <a:r>
              <a:rPr lang="en-US" altLang="zh-CN" sz="1500" dirty="0">
                <a:solidFill>
                  <a:srgbClr val="FFFFFF"/>
                </a:solidFill>
                <a:latin typeface="FrutigerNext LT Regular" pitchFamily="34" charset="0"/>
                <a:ea typeface="华文细黑" pitchFamily="2" charset="-122"/>
              </a:rPr>
              <a:t>:</a:t>
            </a:r>
          </a:p>
          <a:p>
            <a:pPr algn="r" defTabSz="1066419">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pitchFamily="34" charset="0"/>
                <a:ea typeface="华文细黑" pitchFamily="2" charset="-122"/>
              </a:rPr>
              <a:t>FrutigerNext</a:t>
            </a:r>
            <a:r>
              <a:rPr lang="en-US" altLang="zh-CN" sz="1500" dirty="0">
                <a:solidFill>
                  <a:srgbClr val="FFFFFF"/>
                </a:solidFill>
                <a:latin typeface="FrutigerNext LT Regular" pitchFamily="34" charset="0"/>
                <a:ea typeface="华文细黑" pitchFamily="2" charset="-122"/>
              </a:rPr>
              <a:t> LT Regular</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FrutigerNext LT Regular" pitchFamily="34" charset="0"/>
                <a:ea typeface="华文细黑" pitchFamily="2" charset="-122"/>
              </a:rPr>
              <a:t>外部使用字体 </a:t>
            </a:r>
            <a:r>
              <a:rPr lang="en-US" altLang="zh-CN" sz="1500" dirty="0">
                <a:solidFill>
                  <a:srgbClr val="FFFFFF"/>
                </a:solidFill>
                <a:latin typeface="FrutigerNext LT Regular" pitchFamily="34" charset="0"/>
                <a:ea typeface="华文细黑" pitchFamily="2" charset="-122"/>
              </a:rPr>
              <a:t>: Arial</a:t>
            </a:r>
          </a:p>
          <a:p>
            <a:pPr algn="r" defTabSz="1066419">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中文正文</a:t>
            </a:r>
            <a:r>
              <a:rPr lang="en-US" altLang="zh-CN" sz="1500" dirty="0">
                <a:solidFill>
                  <a:srgbClr val="FFFFFF"/>
                </a:solidFill>
                <a:latin typeface="Arial" charset="0"/>
                <a:ea typeface="华文细黑" pitchFamily="2" charset="-122"/>
              </a:rPr>
              <a:t>:18-20pt</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子目录</a:t>
            </a:r>
            <a:r>
              <a:rPr lang="en-US" altLang="zh-CN" sz="1500" dirty="0">
                <a:solidFill>
                  <a:srgbClr val="FFFFFF"/>
                </a:solidFill>
                <a:latin typeface="Arial" charset="0"/>
                <a:ea typeface="华文细黑" pitchFamily="2" charset="-122"/>
              </a:rPr>
              <a:t>(2-5</a:t>
            </a:r>
            <a:r>
              <a:rPr lang="zh-CN" altLang="en-US" sz="1500" dirty="0">
                <a:solidFill>
                  <a:srgbClr val="FFFFFF"/>
                </a:solidFill>
                <a:latin typeface="Arial" charset="0"/>
                <a:ea typeface="华文细黑" pitchFamily="2" charset="-122"/>
              </a:rPr>
              <a:t>级</a:t>
            </a:r>
            <a:r>
              <a:rPr lang="en-US" altLang="zh-CN" sz="1500" dirty="0">
                <a:solidFill>
                  <a:srgbClr val="FFFFFF"/>
                </a:solidFill>
                <a:latin typeface="Arial" charset="0"/>
                <a:ea typeface="华文细黑" pitchFamily="2" charset="-122"/>
              </a:rPr>
              <a:t>):18pt </a:t>
            </a: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颜色</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黑色</a:t>
            </a:r>
          </a:p>
          <a:p>
            <a:pPr algn="r" defTabSz="1066419">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pitchFamily="2" charset="-122"/>
              </a:rPr>
              <a:t>字体</a:t>
            </a:r>
            <a:r>
              <a:rPr lang="en-US" altLang="zh-CN" sz="1500" dirty="0">
                <a:solidFill>
                  <a:srgbClr val="FFFFFF"/>
                </a:solidFill>
                <a:latin typeface="Arial" charset="0"/>
                <a:ea typeface="华文细黑" pitchFamily="2" charset="-122"/>
              </a:rPr>
              <a:t>:</a:t>
            </a:r>
            <a:r>
              <a:rPr lang="zh-CN" altLang="en-US" sz="1500" dirty="0">
                <a:solidFill>
                  <a:srgbClr val="FFFFFF"/>
                </a:solidFill>
                <a:latin typeface="Arial" charset="0"/>
                <a:ea typeface="华文细黑" pitchFamily="2" charset="-122"/>
              </a:rPr>
              <a:t>细黑体 </a:t>
            </a: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pitchFamily="2" charset="-122"/>
            </a:endParaRPr>
          </a:p>
          <a:p>
            <a:pPr algn="r" defTabSz="1066419">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配色参考方案：</a:t>
            </a:r>
          </a:p>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建议同一页面内不超过四种颜色，以下是</a:t>
            </a:r>
            <a:r>
              <a:rPr lang="en-US" altLang="zh-CN" sz="1500" dirty="0">
                <a:solidFill>
                  <a:srgbClr val="FFFFFF"/>
                </a:solidFill>
                <a:latin typeface="华文细黑" pitchFamily="2" charset="-122"/>
                <a:ea typeface="华文细黑" pitchFamily="2" charset="-122"/>
              </a:rPr>
              <a:t>13</a:t>
            </a:r>
            <a:r>
              <a:rPr lang="zh-CN" altLang="en-US" sz="1500" dirty="0">
                <a:solidFill>
                  <a:srgbClr val="FFFFFF"/>
                </a:solidFill>
                <a:latin typeface="华文细黑" pitchFamily="2" charset="-122"/>
                <a:ea typeface="华文细黑" pitchFamily="2" charset="-122"/>
              </a:rPr>
              <a:t>组配色方案，同一页面内只选择一组使用。（仅供参考）</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79" tIns="53292" rIns="106579" bIns="53292"/>
          <a:lstStyle/>
          <a:p>
            <a:pPr defTabSz="1066419">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pitchFamily="2" charset="-122"/>
              </a:rPr>
              <a:t>客户或者合作伙伴的标志放在右上角</a:t>
            </a:r>
            <a:r>
              <a:rPr lang="en-US" altLang="zh-CN" sz="1500" dirty="0">
                <a:solidFill>
                  <a:srgbClr val="FFFFFF"/>
                </a:solidFill>
                <a:latin typeface="华文细黑" pitchFamily="2" charset="-122"/>
                <a:ea typeface="华文细黑" pitchFamily="2" charset="-122"/>
              </a:rPr>
              <a:t>.</a:t>
            </a:r>
          </a:p>
          <a:p>
            <a:pPr defTabSz="1066419">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pitchFamily="2" charset="-122"/>
            </a:endParaRPr>
          </a:p>
          <a:p>
            <a:pPr defTabSz="1066419">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5" tIns="53307" rIns="106615" bIns="5330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79"/>
            <a:ext cx="1225549" cy="369179"/>
          </a:xfrm>
          <a:prstGeom prst="rect">
            <a:avLst/>
          </a:prstGeom>
          <a:solidFill>
            <a:schemeClr val="bg1"/>
          </a:solidFill>
          <a:ln w="9525" algn="ctr">
            <a:noFill/>
            <a:miter lim="800000"/>
            <a:headEnd/>
            <a:tailEnd/>
          </a:ln>
          <a:effectLst/>
        </p:spPr>
        <p:txBody>
          <a:bodyPr lIns="121618" tIns="60813" rIns="121618" bIns="6081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30" y="3789371"/>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30"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30" y="4221171"/>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30"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30" y="4581531"/>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30" y="4797435"/>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30" y="5013335"/>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30" y="5373695"/>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30" y="5589595"/>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30" y="5805495"/>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30" y="6165859"/>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30" y="6391283"/>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30" y="6615119"/>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36" tIns="60822" rIns="121636" bIns="60822"/>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85290310"/>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Lst>
  <p:hf sldNum="0" hdr="0" ftr="0"/>
  <p:txStyles>
    <p:titleStyle>
      <a:lvl1pPr algn="l" defTabSz="1064437" rtl="0" eaLnBrk="0" fontAlgn="base" hangingPunct="0">
        <a:spcBef>
          <a:spcPct val="0"/>
        </a:spcBef>
        <a:spcAft>
          <a:spcPct val="0"/>
        </a:spcAft>
        <a:defRPr sz="4500">
          <a:solidFill>
            <a:srgbClr val="990000"/>
          </a:solidFill>
          <a:latin typeface="+mj-lt"/>
          <a:ea typeface="+mj-ea"/>
          <a:cs typeface="+mj-cs"/>
        </a:defRPr>
      </a:lvl1pPr>
      <a:lvl2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37"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175" algn="l" defTabSz="1066419" rtl="0" fontAlgn="base">
        <a:spcBef>
          <a:spcPct val="0"/>
        </a:spcBef>
        <a:spcAft>
          <a:spcPct val="0"/>
        </a:spcAft>
        <a:defRPr sz="4500">
          <a:solidFill>
            <a:srgbClr val="990000"/>
          </a:solidFill>
          <a:latin typeface="FrutigerNext LT Medium" pitchFamily="34" charset="0"/>
          <a:ea typeface="黑体" pitchFamily="2" charset="-122"/>
        </a:defRPr>
      </a:lvl6pPr>
      <a:lvl7pPr marL="1216362" algn="l" defTabSz="1066419" rtl="0" fontAlgn="base">
        <a:spcBef>
          <a:spcPct val="0"/>
        </a:spcBef>
        <a:spcAft>
          <a:spcPct val="0"/>
        </a:spcAft>
        <a:defRPr sz="4500">
          <a:solidFill>
            <a:srgbClr val="990000"/>
          </a:solidFill>
          <a:latin typeface="FrutigerNext LT Medium" pitchFamily="34" charset="0"/>
          <a:ea typeface="黑体" pitchFamily="2" charset="-122"/>
        </a:defRPr>
      </a:lvl7pPr>
      <a:lvl8pPr marL="1824538" algn="l" defTabSz="1066419" rtl="0" fontAlgn="base">
        <a:spcBef>
          <a:spcPct val="0"/>
        </a:spcBef>
        <a:spcAft>
          <a:spcPct val="0"/>
        </a:spcAft>
        <a:defRPr sz="4500">
          <a:solidFill>
            <a:srgbClr val="990000"/>
          </a:solidFill>
          <a:latin typeface="FrutigerNext LT Medium" pitchFamily="34" charset="0"/>
          <a:ea typeface="黑体" pitchFamily="2" charset="-122"/>
        </a:defRPr>
      </a:lvl8pPr>
      <a:lvl9pPr marL="2432721" algn="l" defTabSz="1066419"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55" indent="-397055" algn="l" defTabSz="1064437"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14" indent="-331580" algn="l" defTabSz="106443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661" indent="-266108" algn="l" defTabSz="1064437"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767" indent="-263999" algn="l" defTabSz="1064437" rtl="0" eaLnBrk="0" fontAlgn="base" hangingPunct="0">
        <a:lnSpc>
          <a:spcPct val="140000"/>
        </a:lnSpc>
        <a:spcBef>
          <a:spcPct val="0"/>
        </a:spcBef>
        <a:spcAft>
          <a:spcPct val="0"/>
        </a:spcAft>
        <a:buChar char="–"/>
        <a:defRPr sz="1900">
          <a:solidFill>
            <a:schemeClr val="tx1"/>
          </a:solidFill>
          <a:latin typeface="+mj-lt"/>
          <a:ea typeface="+mn-ea"/>
        </a:defRPr>
      </a:lvl4pPr>
      <a:lvl5pPr marL="2397099" indent="-266108" algn="l" defTabSz="1064437"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103"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290"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46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646" indent="-268193" algn="l" defTabSz="1066419"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362" rtl="0" eaLnBrk="1" latinLnBrk="0" hangingPunct="1">
        <a:defRPr sz="2400" kern="1200">
          <a:solidFill>
            <a:schemeClr val="tx1"/>
          </a:solidFill>
          <a:latin typeface="+mn-lt"/>
          <a:ea typeface="+mn-ea"/>
          <a:cs typeface="+mn-cs"/>
        </a:defRPr>
      </a:lvl1pPr>
      <a:lvl2pPr marL="608175" algn="l" defTabSz="1216362" rtl="0" eaLnBrk="1" latinLnBrk="0" hangingPunct="1">
        <a:defRPr sz="2400" kern="1200">
          <a:solidFill>
            <a:schemeClr val="tx1"/>
          </a:solidFill>
          <a:latin typeface="+mn-lt"/>
          <a:ea typeface="+mn-ea"/>
          <a:cs typeface="+mn-cs"/>
        </a:defRPr>
      </a:lvl2pPr>
      <a:lvl3pPr marL="1216362" algn="l" defTabSz="1216362" rtl="0" eaLnBrk="1" latinLnBrk="0" hangingPunct="1">
        <a:defRPr sz="2400" kern="1200">
          <a:solidFill>
            <a:schemeClr val="tx1"/>
          </a:solidFill>
          <a:latin typeface="+mn-lt"/>
          <a:ea typeface="+mn-ea"/>
          <a:cs typeface="+mn-cs"/>
        </a:defRPr>
      </a:lvl3pPr>
      <a:lvl4pPr marL="1824538" algn="l" defTabSz="1216362" rtl="0" eaLnBrk="1" latinLnBrk="0" hangingPunct="1">
        <a:defRPr sz="2400" kern="1200">
          <a:solidFill>
            <a:schemeClr val="tx1"/>
          </a:solidFill>
          <a:latin typeface="+mn-lt"/>
          <a:ea typeface="+mn-ea"/>
          <a:cs typeface="+mn-cs"/>
        </a:defRPr>
      </a:lvl4pPr>
      <a:lvl5pPr marL="2432721" algn="l" defTabSz="1216362" rtl="0" eaLnBrk="1" latinLnBrk="0" hangingPunct="1">
        <a:defRPr sz="2400" kern="1200">
          <a:solidFill>
            <a:schemeClr val="tx1"/>
          </a:solidFill>
          <a:latin typeface="+mn-lt"/>
          <a:ea typeface="+mn-ea"/>
          <a:cs typeface="+mn-cs"/>
        </a:defRPr>
      </a:lvl5pPr>
      <a:lvl6pPr marL="3040893" algn="l" defTabSz="1216362" rtl="0" eaLnBrk="1" latinLnBrk="0" hangingPunct="1">
        <a:defRPr sz="2400" kern="1200">
          <a:solidFill>
            <a:schemeClr val="tx1"/>
          </a:solidFill>
          <a:latin typeface="+mn-lt"/>
          <a:ea typeface="+mn-ea"/>
          <a:cs typeface="+mn-cs"/>
        </a:defRPr>
      </a:lvl6pPr>
      <a:lvl7pPr marL="3649071" algn="l" defTabSz="1216362" rtl="0" eaLnBrk="1" latinLnBrk="0" hangingPunct="1">
        <a:defRPr sz="2400" kern="1200">
          <a:solidFill>
            <a:schemeClr val="tx1"/>
          </a:solidFill>
          <a:latin typeface="+mn-lt"/>
          <a:ea typeface="+mn-ea"/>
          <a:cs typeface="+mn-cs"/>
        </a:defRPr>
      </a:lvl7pPr>
      <a:lvl8pPr marL="4257252" algn="l" defTabSz="1216362" rtl="0" eaLnBrk="1" latinLnBrk="0" hangingPunct="1">
        <a:defRPr sz="2400" kern="1200">
          <a:solidFill>
            <a:schemeClr val="tx1"/>
          </a:solidFill>
          <a:latin typeface="+mn-lt"/>
          <a:ea typeface="+mn-ea"/>
          <a:cs typeface="+mn-cs"/>
        </a:defRPr>
      </a:lvl8pPr>
      <a:lvl9pPr marL="4865433" algn="l" defTabSz="1216362"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2"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3" y="6438904"/>
            <a:ext cx="3482763" cy="353860"/>
          </a:xfrm>
          <a:prstGeom prst="rect">
            <a:avLst/>
          </a:prstGeom>
          <a:noFill/>
          <a:ln w="9525">
            <a:noFill/>
            <a:miter lim="800000"/>
            <a:headEnd/>
            <a:tailEnd/>
          </a:ln>
        </p:spPr>
        <p:txBody>
          <a:bodyPr wrap="none" lIns="106592" tIns="53299" rIns="106592" bIns="53299">
            <a:spAutoFit/>
          </a:bodyPr>
          <a:lstStyle/>
          <a:p>
            <a:pPr defTabSz="1066525"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3"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3" cstate="print"/>
          <a:srcRect/>
          <a:stretch>
            <a:fillRect/>
          </a:stretch>
        </p:blipFill>
        <p:spPr bwMode="auto">
          <a:xfrm>
            <a:off x="10011842" y="6399229"/>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79959" tIns="39979" rIns="79959" bIns="39979"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5" y="6438916"/>
            <a:ext cx="2196497" cy="353808"/>
          </a:xfrm>
          <a:prstGeom prst="rect">
            <a:avLst/>
          </a:prstGeom>
          <a:noFill/>
          <a:ln w="9525" algn="ctr">
            <a:noFill/>
            <a:miter lim="800000"/>
            <a:headEnd/>
            <a:tailEnd/>
          </a:ln>
          <a:effectLst/>
        </p:spPr>
        <p:txBody>
          <a:bodyPr wrap="none" lIns="106552" tIns="53273" rIns="106552" bIns="53273">
            <a:spAutoFit/>
          </a:bodyPr>
          <a:lstStyle/>
          <a:p>
            <a:pPr defTabSz="1066525"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4" y="528643"/>
            <a:ext cx="2459567" cy="5307012"/>
          </a:xfrm>
          <a:prstGeom prst="rect">
            <a:avLst/>
          </a:prstGeom>
          <a:noFill/>
          <a:ln w="9525">
            <a:noFill/>
            <a:miter lim="800000"/>
            <a:headEnd/>
            <a:tailEnd/>
          </a:ln>
          <a:effectLst/>
        </p:spPr>
        <p:txBody>
          <a:bodyPr lIns="106592" tIns="53299" rIns="106592" bIns="53299"/>
          <a:lstStyle/>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6525">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6525">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6525">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6525">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3" y="1423995"/>
            <a:ext cx="1399116" cy="2005012"/>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3" y="-61909"/>
            <a:ext cx="1399116" cy="838201"/>
          </a:xfrm>
          <a:prstGeom prst="rect">
            <a:avLst/>
          </a:prstGeom>
          <a:noFill/>
          <a:ln w="9525">
            <a:noFill/>
            <a:miter lim="800000"/>
            <a:headEnd/>
            <a:tailEnd/>
          </a:ln>
          <a:effectLst/>
        </p:spPr>
        <p:txBody>
          <a:bodyPr lIns="106592" tIns="53299" rIns="106592" bIns="53299"/>
          <a:lstStyle/>
          <a:p>
            <a:pPr defTabSz="1066525">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6525">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6525">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84"/>
            <a:ext cx="10572749" cy="4194175"/>
          </a:xfrm>
          <a:prstGeom prst="rect">
            <a:avLst/>
          </a:prstGeom>
          <a:noFill/>
          <a:ln w="9525">
            <a:noFill/>
            <a:miter lim="800000"/>
            <a:headEnd/>
            <a:tailEnd/>
          </a:ln>
        </p:spPr>
        <p:txBody>
          <a:bodyPr vert="horz" wrap="square" lIns="79971" tIns="39985" rIns="79971" bIns="3998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938"/>
            <a:ext cx="1225549" cy="369049"/>
          </a:xfrm>
          <a:prstGeom prst="rect">
            <a:avLst/>
          </a:prstGeom>
          <a:solidFill>
            <a:schemeClr val="bg1"/>
          </a:solidFill>
          <a:ln w="9525" algn="ctr">
            <a:noFill/>
            <a:miter lim="800000"/>
            <a:headEnd/>
            <a:tailEnd/>
          </a:ln>
          <a:effectLst/>
        </p:spPr>
        <p:txBody>
          <a:bodyPr lIns="121632" tIns="60820" rIns="121632" bIns="60820"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22" y="3789365"/>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22"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22" y="4221165"/>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22"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22" y="4581525"/>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22" y="4797429"/>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22"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22" y="5373689"/>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22"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22"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22" y="6165853"/>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22"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22" y="6615113"/>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649" tIns="60829" rIns="121649" bIns="60829"/>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384349583"/>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Lst>
  <p:hf sldNum="0" hdr="0" ftr="0"/>
  <p:txStyles>
    <p:titleStyle>
      <a:lvl1pPr algn="l" defTabSz="1064544" rtl="0" eaLnBrk="0" fontAlgn="base" hangingPunct="0">
        <a:spcBef>
          <a:spcPct val="0"/>
        </a:spcBef>
        <a:spcAft>
          <a:spcPct val="0"/>
        </a:spcAft>
        <a:defRPr sz="4533">
          <a:solidFill>
            <a:srgbClr val="990000"/>
          </a:solidFill>
          <a:latin typeface="+mj-lt"/>
          <a:ea typeface="+mj-ea"/>
          <a:cs typeface="+mj-cs"/>
        </a:defRPr>
      </a:lvl1pPr>
      <a:lvl2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2pPr>
      <a:lvl3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3pPr>
      <a:lvl4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4pPr>
      <a:lvl5pPr algn="l" defTabSz="1064544" rtl="0" eaLnBrk="0" fontAlgn="base" hangingPunct="0">
        <a:spcBef>
          <a:spcPct val="0"/>
        </a:spcBef>
        <a:spcAft>
          <a:spcPct val="0"/>
        </a:spcAft>
        <a:defRPr sz="4533">
          <a:solidFill>
            <a:srgbClr val="990000"/>
          </a:solidFill>
          <a:latin typeface="FrutigerNext LT Medium" pitchFamily="34" charset="0"/>
          <a:ea typeface="黑体" pitchFamily="2" charset="-122"/>
        </a:defRPr>
      </a:lvl5pPr>
      <a:lvl6pPr marL="608239" algn="l" defTabSz="1066525" rtl="0" fontAlgn="base">
        <a:spcBef>
          <a:spcPct val="0"/>
        </a:spcBef>
        <a:spcAft>
          <a:spcPct val="0"/>
        </a:spcAft>
        <a:defRPr sz="4533">
          <a:solidFill>
            <a:srgbClr val="990000"/>
          </a:solidFill>
          <a:latin typeface="FrutigerNext LT Medium" pitchFamily="34" charset="0"/>
          <a:ea typeface="黑体" pitchFamily="2" charset="-122"/>
        </a:defRPr>
      </a:lvl6pPr>
      <a:lvl7pPr marL="1216482" algn="l" defTabSz="1066525" rtl="0" fontAlgn="base">
        <a:spcBef>
          <a:spcPct val="0"/>
        </a:spcBef>
        <a:spcAft>
          <a:spcPct val="0"/>
        </a:spcAft>
        <a:defRPr sz="4533">
          <a:solidFill>
            <a:srgbClr val="990000"/>
          </a:solidFill>
          <a:latin typeface="FrutigerNext LT Medium" pitchFamily="34" charset="0"/>
          <a:ea typeface="黑体" pitchFamily="2" charset="-122"/>
        </a:defRPr>
      </a:lvl7pPr>
      <a:lvl8pPr marL="1824720" algn="l" defTabSz="1066525" rtl="0" fontAlgn="base">
        <a:spcBef>
          <a:spcPct val="0"/>
        </a:spcBef>
        <a:spcAft>
          <a:spcPct val="0"/>
        </a:spcAft>
        <a:defRPr sz="4533">
          <a:solidFill>
            <a:srgbClr val="990000"/>
          </a:solidFill>
          <a:latin typeface="FrutigerNext LT Medium" pitchFamily="34" charset="0"/>
          <a:ea typeface="黑体" pitchFamily="2" charset="-122"/>
        </a:defRPr>
      </a:lvl8pPr>
      <a:lvl9pPr marL="2432961" algn="l" defTabSz="1066525" rtl="0" fontAlgn="base">
        <a:spcBef>
          <a:spcPct val="0"/>
        </a:spcBef>
        <a:spcAft>
          <a:spcPct val="0"/>
        </a:spcAft>
        <a:defRPr sz="4533">
          <a:solidFill>
            <a:srgbClr val="990000"/>
          </a:solidFill>
          <a:latin typeface="FrutigerNext LT Medium" pitchFamily="34" charset="0"/>
          <a:ea typeface="黑体" pitchFamily="2" charset="-122"/>
        </a:defRPr>
      </a:lvl9pPr>
    </p:titleStyle>
    <p:bodyStyle>
      <a:lvl1pPr marL="397095" indent="-397095" algn="l" defTabSz="1064544" rtl="0" eaLnBrk="0" fontAlgn="base" hangingPunct="0">
        <a:lnSpc>
          <a:spcPct val="140000"/>
        </a:lnSpc>
        <a:spcBef>
          <a:spcPct val="0"/>
        </a:spcBef>
        <a:spcAft>
          <a:spcPct val="0"/>
        </a:spcAft>
        <a:buClr>
          <a:schemeClr val="bg2"/>
        </a:buClr>
        <a:buSzPct val="60000"/>
        <a:buFont typeface="Wingdings" pitchFamily="2" charset="2"/>
        <a:buChar char="l"/>
        <a:defRPr sz="2667" b="1">
          <a:solidFill>
            <a:schemeClr val="tx1"/>
          </a:solidFill>
          <a:latin typeface="+mn-lt"/>
          <a:ea typeface="+mn-ea"/>
          <a:cs typeface="+mn-cs"/>
        </a:defRPr>
      </a:lvl1pPr>
      <a:lvl2pPr marL="866000" indent="-331612" algn="l" defTabSz="1064544"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95" indent="-266135" algn="l" defTabSz="1064544"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Light" pitchFamily="34" charset="0"/>
          <a:ea typeface="+mn-ea"/>
        </a:defRPr>
      </a:lvl3pPr>
      <a:lvl4pPr marL="1862953" indent="-264025" algn="l" defTabSz="1064544" rtl="0" eaLnBrk="0" fontAlgn="base" hangingPunct="0">
        <a:lnSpc>
          <a:spcPct val="140000"/>
        </a:lnSpc>
        <a:spcBef>
          <a:spcPct val="0"/>
        </a:spcBef>
        <a:spcAft>
          <a:spcPct val="0"/>
        </a:spcAft>
        <a:buChar char="–"/>
        <a:defRPr sz="1867">
          <a:solidFill>
            <a:schemeClr val="tx1"/>
          </a:solidFill>
          <a:latin typeface="+mj-lt"/>
          <a:ea typeface="+mn-ea"/>
        </a:defRPr>
      </a:lvl4pPr>
      <a:lvl5pPr marL="2397339" indent="-266135" algn="l" defTabSz="1064544"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40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650"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888"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2127" indent="-268220" algn="l" defTabSz="1066525"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82" rtl="0" eaLnBrk="1" latinLnBrk="0" hangingPunct="1">
        <a:defRPr sz="2400" kern="1200">
          <a:solidFill>
            <a:schemeClr val="tx1"/>
          </a:solidFill>
          <a:latin typeface="+mn-lt"/>
          <a:ea typeface="+mn-ea"/>
          <a:cs typeface="+mn-cs"/>
        </a:defRPr>
      </a:lvl1pPr>
      <a:lvl2pPr marL="608239" algn="l" defTabSz="1216482" rtl="0" eaLnBrk="1" latinLnBrk="0" hangingPunct="1">
        <a:defRPr sz="2400" kern="1200">
          <a:solidFill>
            <a:schemeClr val="tx1"/>
          </a:solidFill>
          <a:latin typeface="+mn-lt"/>
          <a:ea typeface="+mn-ea"/>
          <a:cs typeface="+mn-cs"/>
        </a:defRPr>
      </a:lvl2pPr>
      <a:lvl3pPr marL="1216482" algn="l" defTabSz="1216482" rtl="0" eaLnBrk="1" latinLnBrk="0" hangingPunct="1">
        <a:defRPr sz="2400" kern="1200">
          <a:solidFill>
            <a:schemeClr val="tx1"/>
          </a:solidFill>
          <a:latin typeface="+mn-lt"/>
          <a:ea typeface="+mn-ea"/>
          <a:cs typeface="+mn-cs"/>
        </a:defRPr>
      </a:lvl3pPr>
      <a:lvl4pPr marL="1824720" algn="l" defTabSz="1216482" rtl="0" eaLnBrk="1" latinLnBrk="0" hangingPunct="1">
        <a:defRPr sz="2400" kern="1200">
          <a:solidFill>
            <a:schemeClr val="tx1"/>
          </a:solidFill>
          <a:latin typeface="+mn-lt"/>
          <a:ea typeface="+mn-ea"/>
          <a:cs typeface="+mn-cs"/>
        </a:defRPr>
      </a:lvl4pPr>
      <a:lvl5pPr marL="2432961" algn="l" defTabSz="1216482" rtl="0" eaLnBrk="1" latinLnBrk="0" hangingPunct="1">
        <a:defRPr sz="2400" kern="1200">
          <a:solidFill>
            <a:schemeClr val="tx1"/>
          </a:solidFill>
          <a:latin typeface="+mn-lt"/>
          <a:ea typeface="+mn-ea"/>
          <a:cs typeface="+mn-cs"/>
        </a:defRPr>
      </a:lvl5pPr>
      <a:lvl6pPr marL="3041197" algn="l" defTabSz="1216482" rtl="0" eaLnBrk="1" latinLnBrk="0" hangingPunct="1">
        <a:defRPr sz="2400" kern="1200">
          <a:solidFill>
            <a:schemeClr val="tx1"/>
          </a:solidFill>
          <a:latin typeface="+mn-lt"/>
          <a:ea typeface="+mn-ea"/>
          <a:cs typeface="+mn-cs"/>
        </a:defRPr>
      </a:lvl6pPr>
      <a:lvl7pPr marL="3649439" algn="l" defTabSz="1216482" rtl="0" eaLnBrk="1" latinLnBrk="0" hangingPunct="1">
        <a:defRPr sz="2400" kern="1200">
          <a:solidFill>
            <a:schemeClr val="tx1"/>
          </a:solidFill>
          <a:latin typeface="+mn-lt"/>
          <a:ea typeface="+mn-ea"/>
          <a:cs typeface="+mn-cs"/>
        </a:defRPr>
      </a:lvl7pPr>
      <a:lvl8pPr marL="4257676" algn="l" defTabSz="1216482" rtl="0" eaLnBrk="1" latinLnBrk="0" hangingPunct="1">
        <a:defRPr sz="2400" kern="1200">
          <a:solidFill>
            <a:schemeClr val="tx1"/>
          </a:solidFill>
          <a:latin typeface="+mn-lt"/>
          <a:ea typeface="+mn-ea"/>
          <a:cs typeface="+mn-cs"/>
        </a:defRPr>
      </a:lvl8pPr>
      <a:lvl9pPr marL="4865918" algn="l" defTabSz="121648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2"/>
            <a:ext cx="3375360"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81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5"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0"/>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7"/>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0" y="3832226"/>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60" tIns="52229" rIns="104460" bIns="5222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3"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3"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1" y="6465937"/>
            <a:ext cx="2488539" cy="246221"/>
          </a:xfrm>
          <a:prstGeom prst="rect">
            <a:avLst/>
          </a:prstGeom>
          <a:noFill/>
          <a:ln w="9525" algn="ctr">
            <a:noFill/>
            <a:miter lim="800000"/>
            <a:headEnd/>
            <a:tailEnd/>
          </a:ln>
          <a:effectLst/>
        </p:spPr>
        <p:txBody>
          <a:bodyPr wrap="square" lIns="106776" tIns="0" rIns="106776" bIns="0">
            <a:spAutoFit/>
          </a:bodyPr>
          <a:lstStyle/>
          <a:p>
            <a:pPr defTabSz="1068891"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9046686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585"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9170"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75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8339"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89" indent="-457189"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90575" indent="-3809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962" indent="-304792" algn="l" rtl="0" eaLnBrk="0" fontAlgn="base" hangingPunct="0">
        <a:lnSpc>
          <a:spcPct val="140000"/>
        </a:lnSpc>
        <a:spcBef>
          <a:spcPct val="0"/>
        </a:spcBef>
        <a:spcAft>
          <a:spcPct val="0"/>
        </a:spcAft>
        <a:buSzPct val="50000"/>
        <a:buFont typeface="Wingdings" pitchFamily="2" charset="2"/>
        <a:buChar char="n"/>
        <a:defRPr sz="2133">
          <a:solidFill>
            <a:schemeClr val="tx1"/>
          </a:solidFill>
          <a:latin typeface="FrutigerNext LT Regular" pitchFamily="34" charset="0"/>
          <a:ea typeface="+mn-ea"/>
          <a:cs typeface="+mn-cs"/>
        </a:defRPr>
      </a:lvl3pPr>
      <a:lvl4pPr marL="2133547" indent="-304792"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3131" indent="-304792"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271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2301"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886"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1470" indent="-304792"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1"/>
            <a:ext cx="2558051"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1"/>
            <a:ext cx="10176935"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3" rIns="80127" bIns="40063"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8"/>
            <a:ext cx="10176935"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1" tIns="40070" rIns="80141"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7" cy="552314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89" indent="-342789"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89" indent="-342789"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89" indent="-342789"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3302" y="3511551"/>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prstClr val="black"/>
                </a:solidFill>
                <a:ea typeface="华文细黑"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prstClr val="black"/>
                  </a:solidFill>
                  <a:ea typeface="华文细黑" pitchFamily="2" charset="-122"/>
                </a:endParaRPr>
              </a:p>
            </p:txBody>
          </p:sp>
        </p:grpSp>
      </p:grpSp>
      <p:sp>
        <p:nvSpPr>
          <p:cNvPr id="10251" name="Rectangle 83"/>
          <p:cNvSpPr>
            <a:spLocks noChangeArrowheads="1"/>
          </p:cNvSpPr>
          <p:nvPr/>
        </p:nvSpPr>
        <p:spPr bwMode="auto">
          <a:xfrm>
            <a:off x="12335937" y="1341441"/>
            <a:ext cx="1589617" cy="13335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4" y="7937"/>
            <a:ext cx="1494367"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1" tIns="40052" rIns="80101" bIns="40052">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2" y="6465938"/>
            <a:ext cx="1529583" cy="184665"/>
          </a:xfrm>
          <a:prstGeom prst="rect">
            <a:avLst/>
          </a:prstGeom>
          <a:noFill/>
          <a:ln w="9525" algn="ctr">
            <a:noFill/>
            <a:miter lim="800000"/>
            <a:headEnd/>
            <a:tailEnd/>
          </a:ln>
          <a:effectLst/>
        </p:spPr>
        <p:txBody>
          <a:bodyPr wrap="none" lIns="80059" tIns="0" rIns="80059" bIns="0">
            <a:spAutoFit/>
          </a:bodyPr>
          <a:lstStyle/>
          <a:p>
            <a:pPr defTabSz="80142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prstClr val="black"/>
              </a:solidFill>
              <a:latin typeface="FrutigerNext LT Medium"/>
              <a:ea typeface="微软雅黑"/>
            </a:endParaRPr>
          </a:p>
        </p:txBody>
      </p:sp>
      <p:sp>
        <p:nvSpPr>
          <p:cNvPr id="81" name="Rectangle 5"/>
          <p:cNvSpPr>
            <a:spLocks noChangeArrowheads="1"/>
          </p:cNvSpPr>
          <p:nvPr/>
        </p:nvSpPr>
        <p:spPr bwMode="auto">
          <a:xfrm>
            <a:off x="8481485" y="6489702"/>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243603091"/>
      </p:ext>
    </p:extLst>
  </p:cSld>
  <p:clrMap bg1="lt1" tx1="dk1" bg2="lt2" tx2="dk2" accent1="accent1" accent2="accent2" accent3="accent3" accent4="accent4" accent5="accent5" accent6="accent6" hlink="hlink" folHlink="folHlink"/>
  <p:sldLayoutIdLst>
    <p:sldLayoutId id="2147483936" r:id="rId1"/>
    <p:sldLayoutId id="2147483938" r:id="rId2"/>
    <p:sldLayoutId id="2147483939"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05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10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20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89" indent="-34278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708" indent="-28565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29" indent="-228525"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680" indent="-228525"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6731" indent="-228525"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78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834"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885"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938" indent="-22852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04" rtl="0" eaLnBrk="1" latinLnBrk="0" hangingPunct="1">
        <a:defRPr sz="1700" kern="1200">
          <a:solidFill>
            <a:schemeClr val="tx1"/>
          </a:solidFill>
          <a:latin typeface="+mn-lt"/>
          <a:ea typeface="+mn-ea"/>
          <a:cs typeface="+mn-cs"/>
        </a:defRPr>
      </a:lvl1pPr>
      <a:lvl2pPr marL="457051" algn="l" defTabSz="914104" rtl="0" eaLnBrk="1" latinLnBrk="0" hangingPunct="1">
        <a:defRPr sz="1700" kern="1200">
          <a:solidFill>
            <a:schemeClr val="tx1"/>
          </a:solidFill>
          <a:latin typeface="+mn-lt"/>
          <a:ea typeface="+mn-ea"/>
          <a:cs typeface="+mn-cs"/>
        </a:defRPr>
      </a:lvl2pPr>
      <a:lvl3pPr marL="914104" algn="l" defTabSz="914104" rtl="0" eaLnBrk="1" latinLnBrk="0" hangingPunct="1">
        <a:defRPr sz="1700" kern="1200">
          <a:solidFill>
            <a:schemeClr val="tx1"/>
          </a:solidFill>
          <a:latin typeface="+mn-lt"/>
          <a:ea typeface="+mn-ea"/>
          <a:cs typeface="+mn-cs"/>
        </a:defRPr>
      </a:lvl3pPr>
      <a:lvl4pPr marL="1371155" algn="l" defTabSz="914104" rtl="0" eaLnBrk="1" latinLnBrk="0" hangingPunct="1">
        <a:defRPr sz="1700" kern="1200">
          <a:solidFill>
            <a:schemeClr val="tx1"/>
          </a:solidFill>
          <a:latin typeface="+mn-lt"/>
          <a:ea typeface="+mn-ea"/>
          <a:cs typeface="+mn-cs"/>
        </a:defRPr>
      </a:lvl4pPr>
      <a:lvl5pPr marL="1828205" algn="l" defTabSz="914104" rtl="0" eaLnBrk="1" latinLnBrk="0" hangingPunct="1">
        <a:defRPr sz="1700" kern="1200">
          <a:solidFill>
            <a:schemeClr val="tx1"/>
          </a:solidFill>
          <a:latin typeface="+mn-lt"/>
          <a:ea typeface="+mn-ea"/>
          <a:cs typeface="+mn-cs"/>
        </a:defRPr>
      </a:lvl5pPr>
      <a:lvl6pPr marL="2285258" algn="l" defTabSz="914104" rtl="0" eaLnBrk="1" latinLnBrk="0" hangingPunct="1">
        <a:defRPr sz="1700" kern="1200">
          <a:solidFill>
            <a:schemeClr val="tx1"/>
          </a:solidFill>
          <a:latin typeface="+mn-lt"/>
          <a:ea typeface="+mn-ea"/>
          <a:cs typeface="+mn-cs"/>
        </a:defRPr>
      </a:lvl6pPr>
      <a:lvl7pPr marL="2742309" algn="l" defTabSz="914104" rtl="0" eaLnBrk="1" latinLnBrk="0" hangingPunct="1">
        <a:defRPr sz="1700" kern="1200">
          <a:solidFill>
            <a:schemeClr val="tx1"/>
          </a:solidFill>
          <a:latin typeface="+mn-lt"/>
          <a:ea typeface="+mn-ea"/>
          <a:cs typeface="+mn-cs"/>
        </a:defRPr>
      </a:lvl7pPr>
      <a:lvl8pPr marL="3199360" algn="l" defTabSz="914104" rtl="0" eaLnBrk="1" latinLnBrk="0" hangingPunct="1">
        <a:defRPr sz="1700" kern="1200">
          <a:solidFill>
            <a:schemeClr val="tx1"/>
          </a:solidFill>
          <a:latin typeface="+mn-lt"/>
          <a:ea typeface="+mn-ea"/>
          <a:cs typeface="+mn-cs"/>
        </a:defRPr>
      </a:lvl8pPr>
      <a:lvl9pPr marL="3656411" algn="l" defTabSz="914104"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162364142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342982"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699618016"/>
      </p:ext>
    </p:extLst>
  </p:cSld>
  <p:clrMap bg1="lt1" tx1="dk1" bg2="lt2" tx2="dk2" accent1="accent1" accent2="accent2" accent3="accent3" accent4="accent4" accent5="accent5" accent6="accent6" hlink="hlink" folHlink="folHlink"/>
  <p:sldLayoutIdLst>
    <p:sldLayoutId id="2147483946" r:id="rId1"/>
    <p:sldLayoutId id="2147483947"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3" cstate="print"/>
          <a:srcRect/>
          <a:stretch>
            <a:fillRect/>
          </a:stretch>
        </p:blipFill>
        <p:spPr bwMode="auto">
          <a:xfrm>
            <a:off x="0" y="6224591"/>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4"/>
            <a:ext cx="3212605" cy="221599"/>
          </a:xfrm>
          <a:prstGeom prst="rect">
            <a:avLst/>
          </a:prstGeom>
          <a:noFill/>
          <a:ln>
            <a:noFill/>
          </a:ln>
          <a:extLst/>
        </p:spPr>
        <p:txBody>
          <a:bodyPr wrap="none" lIns="0" tIns="0" rIns="9611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4" cstate="print"/>
          <a:srcRect/>
          <a:stretch>
            <a:fillRect/>
          </a:stretch>
        </p:blipFill>
        <p:spPr bwMode="auto">
          <a:xfrm>
            <a:off x="10011841" y="6386517"/>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3" y="325443"/>
            <a:ext cx="10176934"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3" y="1628779"/>
            <a:ext cx="10176934"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49"/>
            <a:ext cx="2459566" cy="6628366"/>
          </a:xfrm>
          <a:prstGeom prst="rect">
            <a:avLst/>
          </a:prstGeom>
          <a:noFill/>
          <a:ln w="9525">
            <a:noFill/>
            <a:miter lim="800000"/>
            <a:headEnd/>
            <a:tailEnd/>
          </a:ln>
          <a:effectLst/>
        </p:spPr>
        <p:txBody>
          <a:bodyPr lIns="96124" tIns="48063" rIns="96124" bIns="48063">
            <a:spAutoFit/>
          </a:bodyPr>
          <a:lstStyle/>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357" indent="-411357"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357" indent="-411357"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357" indent="-411357"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ea typeface="华文细黑"/>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26"/>
              <a:ext cx="579" cy="268"/>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2159">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2159">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24" tIns="48063" rIns="96124" bIns="48063">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9"/>
            <a:ext cx="1494367" cy="828445"/>
          </a:xfrm>
          <a:prstGeom prst="rect">
            <a:avLst/>
          </a:prstGeom>
          <a:noFill/>
          <a:ln w="9525">
            <a:noFill/>
            <a:miter lim="800000"/>
            <a:headEnd/>
            <a:tailEnd/>
          </a:ln>
          <a:effectLst/>
        </p:spPr>
        <p:txBody>
          <a:bodyPr lIns="96124" tIns="48063" rIns="96124" bIns="48063">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5"/>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8" y="6463221"/>
            <a:ext cx="2501746" cy="184666"/>
          </a:xfrm>
          <a:prstGeom prst="rect">
            <a:avLst/>
          </a:prstGeom>
          <a:noFill/>
          <a:ln w="9525" algn="ctr">
            <a:noFill/>
            <a:miter lim="800000"/>
            <a:headEnd/>
            <a:tailEnd/>
          </a:ln>
          <a:effectLst/>
        </p:spPr>
        <p:txBody>
          <a:bodyPr wrap="none" lIns="96073" tIns="0" rIns="96073"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1737"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410100250"/>
      </p:ext>
    </p:extLst>
  </p:cSld>
  <p:clrMap bg1="lt1" tx1="dk1" bg2="lt2" tx2="dk2" accent1="accent1" accent2="accent2" accent3="accent3" accent4="accent4" accent5="accent5" accent6="accent6" hlink="hlink" folHlink="folHlink"/>
  <p:sldLayoutIdLst>
    <p:sldLayoutId id="21474839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39"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39" b="1">
          <a:solidFill>
            <a:srgbClr val="990000"/>
          </a:solidFill>
          <a:latin typeface="黑体" pitchFamily="49" charset="-122"/>
          <a:ea typeface="黑体" pitchFamily="49" charset="-122"/>
          <a:cs typeface="宋体" charset="-122"/>
        </a:defRPr>
      </a:lvl5pPr>
      <a:lvl6pPr marL="548475"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6pPr>
      <a:lvl7pPr marL="1096951"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7pPr>
      <a:lvl8pPr marL="1645426"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8pPr>
      <a:lvl9pPr marL="2193902" algn="l" rtl="0" eaLnBrk="1" fontAlgn="base" hangingPunct="1">
        <a:spcBef>
          <a:spcPct val="0"/>
        </a:spcBef>
        <a:spcAft>
          <a:spcPct val="0"/>
        </a:spcAft>
        <a:defRPr sz="3839" b="1">
          <a:solidFill>
            <a:srgbClr val="990000"/>
          </a:solidFill>
          <a:latin typeface="FrutigerNext LT Medium" pitchFamily="34" charset="0"/>
          <a:ea typeface="华文细黑" pitchFamily="2" charset="-122"/>
          <a:cs typeface="宋体" charset="-122"/>
        </a:defRPr>
      </a:lvl9pPr>
    </p:titleStyle>
    <p:bodyStyle>
      <a:lvl1pPr marL="411357" indent="-411357" algn="l" rtl="0" eaLnBrk="0" fontAlgn="base" hangingPunct="0">
        <a:lnSpc>
          <a:spcPct val="140000"/>
        </a:lnSpc>
        <a:spcBef>
          <a:spcPct val="0"/>
        </a:spcBef>
        <a:spcAft>
          <a:spcPct val="0"/>
        </a:spcAft>
        <a:buClr>
          <a:srgbClr val="777777"/>
        </a:buClr>
        <a:buSzPct val="60000"/>
        <a:buFont typeface="Wingdings" pitchFamily="2" charset="2"/>
        <a:buChar char="l"/>
        <a:defRPr sz="2399">
          <a:solidFill>
            <a:schemeClr val="tx1"/>
          </a:solidFill>
          <a:latin typeface="+mn-ea"/>
          <a:ea typeface="+mn-ea"/>
          <a:cs typeface="+mn-cs"/>
        </a:defRPr>
      </a:lvl1pPr>
      <a:lvl2pPr marL="891273" indent="-342797"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189" indent="-274238" algn="l" rtl="0" eaLnBrk="0" fontAlgn="base" hangingPunct="0">
        <a:lnSpc>
          <a:spcPct val="140000"/>
        </a:lnSpc>
        <a:spcBef>
          <a:spcPct val="0"/>
        </a:spcBef>
        <a:spcAft>
          <a:spcPct val="0"/>
        </a:spcAft>
        <a:buSzPct val="50000"/>
        <a:buFont typeface="Wingdings" pitchFamily="2" charset="2"/>
        <a:buChar char="n"/>
        <a:defRPr sz="1919">
          <a:solidFill>
            <a:schemeClr val="tx1"/>
          </a:solidFill>
          <a:latin typeface="+mn-ea"/>
          <a:ea typeface="+mn-ea"/>
          <a:cs typeface="+mn-cs"/>
        </a:defRPr>
      </a:lvl3pPr>
      <a:lvl4pPr marL="1919664" indent="-274238" algn="l" rtl="0" eaLnBrk="0" fontAlgn="base" hangingPunct="0">
        <a:lnSpc>
          <a:spcPct val="140000"/>
        </a:lnSpc>
        <a:spcBef>
          <a:spcPct val="0"/>
        </a:spcBef>
        <a:spcAft>
          <a:spcPct val="0"/>
        </a:spcAft>
        <a:buChar char="–"/>
        <a:defRPr sz="1679">
          <a:solidFill>
            <a:schemeClr val="tx1"/>
          </a:solidFill>
          <a:latin typeface="+mn-ea"/>
          <a:ea typeface="+mn-ea"/>
          <a:cs typeface="+mn-cs"/>
        </a:defRPr>
      </a:lvl4pPr>
      <a:lvl5pPr marL="2468139" indent="-274238"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6615"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6pPr>
      <a:lvl7pPr marL="3565090"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7pPr>
      <a:lvl8pPr marL="4113566"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8pPr>
      <a:lvl9pPr marL="4662041" indent="-274238" algn="l" rtl="0" eaLnBrk="1" fontAlgn="base" hangingPunct="1">
        <a:spcBef>
          <a:spcPct val="20000"/>
        </a:spcBef>
        <a:spcAft>
          <a:spcPct val="0"/>
        </a:spcAft>
        <a:buFont typeface="Arial" charset="0"/>
        <a:buChar char="~"/>
        <a:defRPr sz="1919">
          <a:solidFill>
            <a:schemeClr val="tx1"/>
          </a:solidFill>
          <a:latin typeface="+mn-lt"/>
          <a:ea typeface="+mn-ea"/>
          <a:cs typeface="+mn-cs"/>
        </a:defRPr>
      </a:lvl9pPr>
    </p:bodyStyle>
    <p:otherStyle>
      <a:defPPr>
        <a:defRPr lang="zh-CN"/>
      </a:defPPr>
      <a:lvl1pPr marL="0" algn="l" defTabSz="1096951" rtl="0" eaLnBrk="1" latinLnBrk="0" hangingPunct="1">
        <a:defRPr sz="2159" kern="1200">
          <a:solidFill>
            <a:schemeClr val="tx1"/>
          </a:solidFill>
          <a:latin typeface="+mn-lt"/>
          <a:ea typeface="+mn-ea"/>
          <a:cs typeface="+mn-cs"/>
        </a:defRPr>
      </a:lvl1pPr>
      <a:lvl2pPr marL="548475" algn="l" defTabSz="1096951" rtl="0" eaLnBrk="1" latinLnBrk="0" hangingPunct="1">
        <a:defRPr sz="2159" kern="1200">
          <a:solidFill>
            <a:schemeClr val="tx1"/>
          </a:solidFill>
          <a:latin typeface="+mn-lt"/>
          <a:ea typeface="+mn-ea"/>
          <a:cs typeface="+mn-cs"/>
        </a:defRPr>
      </a:lvl2pPr>
      <a:lvl3pPr marL="1096951" algn="l" defTabSz="1096951" rtl="0" eaLnBrk="1" latinLnBrk="0" hangingPunct="1">
        <a:defRPr sz="2159" kern="1200">
          <a:solidFill>
            <a:schemeClr val="tx1"/>
          </a:solidFill>
          <a:latin typeface="+mn-lt"/>
          <a:ea typeface="+mn-ea"/>
          <a:cs typeface="+mn-cs"/>
        </a:defRPr>
      </a:lvl3pPr>
      <a:lvl4pPr marL="1645426" algn="l" defTabSz="1096951" rtl="0" eaLnBrk="1" latinLnBrk="0" hangingPunct="1">
        <a:defRPr sz="2159" kern="1200">
          <a:solidFill>
            <a:schemeClr val="tx1"/>
          </a:solidFill>
          <a:latin typeface="+mn-lt"/>
          <a:ea typeface="+mn-ea"/>
          <a:cs typeface="+mn-cs"/>
        </a:defRPr>
      </a:lvl4pPr>
      <a:lvl5pPr marL="2193902" algn="l" defTabSz="1096951" rtl="0" eaLnBrk="1" latinLnBrk="0" hangingPunct="1">
        <a:defRPr sz="2159" kern="1200">
          <a:solidFill>
            <a:schemeClr val="tx1"/>
          </a:solidFill>
          <a:latin typeface="+mn-lt"/>
          <a:ea typeface="+mn-ea"/>
          <a:cs typeface="+mn-cs"/>
        </a:defRPr>
      </a:lvl5pPr>
      <a:lvl6pPr marL="2742377" algn="l" defTabSz="1096951" rtl="0" eaLnBrk="1" latinLnBrk="0" hangingPunct="1">
        <a:defRPr sz="2159" kern="1200">
          <a:solidFill>
            <a:schemeClr val="tx1"/>
          </a:solidFill>
          <a:latin typeface="+mn-lt"/>
          <a:ea typeface="+mn-ea"/>
          <a:cs typeface="+mn-cs"/>
        </a:defRPr>
      </a:lvl6pPr>
      <a:lvl7pPr marL="3290852" algn="l" defTabSz="1096951" rtl="0" eaLnBrk="1" latinLnBrk="0" hangingPunct="1">
        <a:defRPr sz="2159" kern="1200">
          <a:solidFill>
            <a:schemeClr val="tx1"/>
          </a:solidFill>
          <a:latin typeface="+mn-lt"/>
          <a:ea typeface="+mn-ea"/>
          <a:cs typeface="+mn-cs"/>
        </a:defRPr>
      </a:lvl7pPr>
      <a:lvl8pPr marL="3839328" algn="l" defTabSz="1096951" rtl="0" eaLnBrk="1" latinLnBrk="0" hangingPunct="1">
        <a:defRPr sz="2159" kern="1200">
          <a:solidFill>
            <a:schemeClr val="tx1"/>
          </a:solidFill>
          <a:latin typeface="+mn-lt"/>
          <a:ea typeface="+mn-ea"/>
          <a:cs typeface="+mn-cs"/>
        </a:defRPr>
      </a:lvl8pPr>
      <a:lvl9pPr marL="4387803" algn="l" defTabSz="1096951" rtl="0" eaLnBrk="1" latinLnBrk="0" hangingPunct="1">
        <a:defRPr sz="2159"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710633087"/>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568458"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6"/>
            <a:ext cx="1727200" cy="347883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80578357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17/04/2019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21708679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196" name="Group 4"/>
          <p:cNvGrpSpPr>
            <a:grpSpLocks/>
          </p:cNvGrpSpPr>
          <p:nvPr/>
        </p:nvGrpSpPr>
        <p:grpSpPr bwMode="auto">
          <a:xfrm>
            <a:off x="0" y="6380645"/>
            <a:ext cx="12192000" cy="477358"/>
            <a:chOff x="0" y="4460"/>
            <a:chExt cx="6336" cy="444"/>
          </a:xfrm>
        </p:grpSpPr>
        <p:pic>
          <p:nvPicPr>
            <p:cNvPr id="8199" name="Picture 5" descr="7"/>
            <p:cNvPicPr>
              <a:picLocks noChangeAspect="1" noChangeArrowheads="1"/>
            </p:cNvPicPr>
            <p:nvPr userDrawn="1"/>
          </p:nvPicPr>
          <p:blipFill>
            <a:blip r:embed="rId8" cstate="screen">
              <a:extLst>
                <a:ext uri="{28A0092B-C50C-407E-A947-70E740481C1C}">
                  <a14:useLocalDpi xmlns:a14="http://schemas.microsoft.com/office/drawing/2010/main" val="0"/>
                </a:ext>
              </a:extLst>
            </a:blip>
            <a:srcRect/>
            <a:stretch>
              <a:fillRect/>
            </a:stretch>
          </p:blipFill>
          <p:spPr bwMode="auto">
            <a:xfrm>
              <a:off x="0" y="4460"/>
              <a:ext cx="6336"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userDrawn="1"/>
          </p:nvSpPr>
          <p:spPr bwMode="auto">
            <a:xfrm>
              <a:off x="129" y="4584"/>
              <a:ext cx="1491" cy="263"/>
            </a:xfrm>
            <a:prstGeom prst="rect">
              <a:avLst/>
            </a:prstGeom>
            <a:noFill/>
            <a:ln w="9525">
              <a:noFill/>
              <a:miter lim="800000"/>
              <a:headEnd/>
              <a:tailEnd/>
            </a:ln>
          </p:spPr>
          <p:txBody>
            <a:bodyPr wrap="none" lIns="81907" tIns="40956" rIns="81907" bIns="40956" anchor="ctr">
              <a:spAutoFit/>
            </a:bodyPr>
            <a:lstStyle/>
            <a:p>
              <a:pPr defTabSz="818709" eaLnBrk="0" hangingPunct="0">
                <a:defRPr/>
              </a:pPr>
              <a:r>
                <a:rPr lang="en-US" altLang="zh-CN" sz="1300" dirty="0">
                  <a:solidFill>
                    <a:srgbClr val="000000"/>
                  </a:solidFill>
                  <a:latin typeface="Arial" panose="020B0604020202020204" pitchFamily="34" charset="0"/>
                  <a:ea typeface="MS PGothic" panose="020B0600070205080204" pitchFamily="34" charset="-128"/>
                  <a:cs typeface="Arial" pitchFamily="34" charset="0"/>
                </a:rPr>
                <a:t>HUAWEI TECHNOLOGIES Co., Ltd.</a:t>
              </a:r>
              <a:endParaRPr lang="en-US" altLang="zh-CN" sz="2199" dirty="0">
                <a:solidFill>
                  <a:srgbClr val="000000"/>
                </a:solidFill>
                <a:latin typeface="Arial" panose="020B0604020202020204" pitchFamily="34" charset="0"/>
                <a:ea typeface="MS PGothic" panose="020B0600070205080204" pitchFamily="34" charset="-128"/>
                <a:cs typeface="Arial" pitchFamily="34" charset="0"/>
              </a:endParaRPr>
            </a:p>
          </p:txBody>
        </p:sp>
        <p:sp>
          <p:nvSpPr>
            <p:cNvPr id="43016" name="Rectangle 8"/>
            <p:cNvSpPr>
              <a:spLocks noChangeArrowheads="1"/>
            </p:cNvSpPr>
            <p:nvPr userDrawn="1"/>
          </p:nvSpPr>
          <p:spPr bwMode="auto">
            <a:xfrm>
              <a:off x="3326" y="4584"/>
              <a:ext cx="935" cy="263"/>
            </a:xfrm>
            <a:prstGeom prst="rect">
              <a:avLst/>
            </a:prstGeom>
            <a:noFill/>
            <a:ln w="9525" algn="ctr">
              <a:noFill/>
              <a:miter lim="800000"/>
              <a:headEnd/>
              <a:tailEnd/>
            </a:ln>
            <a:effectLst/>
          </p:spPr>
          <p:txBody>
            <a:bodyPr wrap="none" lIns="81899" tIns="40950" rIns="81899" bIns="40950" anchor="ctr">
              <a:spAutoFit/>
            </a:bodyPr>
            <a:lstStyle/>
            <a:p>
              <a:pPr defTabSz="818709" eaLnBrk="0" hangingPunct="0">
                <a:defRPr/>
              </a:pPr>
              <a:r>
                <a:rPr lang="en-US" altLang="zh-CN" sz="1300" dirty="0">
                  <a:solidFill>
                    <a:srgbClr val="000000"/>
                  </a:solidFill>
                  <a:latin typeface="Arial" panose="020B0604020202020204" pitchFamily="34" charset="0"/>
                  <a:ea typeface="ＭＳ Ｐゴシック" pitchFamily="34" charset="-128"/>
                  <a:cs typeface="Arial" pitchFamily="34" charset="0"/>
                </a:rPr>
                <a:t>HUAWEI Confidential </a:t>
              </a:r>
            </a:p>
          </p:txBody>
        </p:sp>
      </p:grpSp>
      <p:sp>
        <p:nvSpPr>
          <p:cNvPr id="8194" name="Rectangle 2"/>
          <p:cNvSpPr>
            <a:spLocks noGrp="1" noChangeArrowheads="1"/>
          </p:cNvSpPr>
          <p:nvPr>
            <p:ph type="title"/>
          </p:nvPr>
        </p:nvSpPr>
        <p:spPr bwMode="auto">
          <a:xfrm>
            <a:off x="526918" y="144430"/>
            <a:ext cx="10752513" cy="69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8195" name="Rectangle 3"/>
          <p:cNvSpPr>
            <a:spLocks noGrp="1" noChangeArrowheads="1"/>
          </p:cNvSpPr>
          <p:nvPr>
            <p:ph type="body" idx="1"/>
          </p:nvPr>
        </p:nvSpPr>
        <p:spPr bwMode="auto">
          <a:xfrm>
            <a:off x="526918" y="1052273"/>
            <a:ext cx="10752513" cy="511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8197" name="Picture 87" descr="图片3副本"/>
          <p:cNvPicPr>
            <a:picLocks noChangeAspect="1" noChangeArrowheads="1"/>
          </p:cNvPicPr>
          <p:nvPr userDrawn="1"/>
        </p:nvPicPr>
        <p:blipFill>
          <a:blip r:embed="rId9" cstate="screen">
            <a:extLst>
              <a:ext uri="{28A0092B-C50C-407E-A947-70E740481C1C}">
                <a14:useLocalDpi xmlns:a14="http://schemas.microsoft.com/office/drawing/2010/main" val="0"/>
              </a:ext>
            </a:extLst>
          </a:blip>
          <a:srcRect/>
          <a:stretch>
            <a:fillRect/>
          </a:stretch>
        </p:blipFill>
        <p:spPr bwMode="auto">
          <a:xfrm>
            <a:off x="10635353" y="6480712"/>
            <a:ext cx="1188947" cy="2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Grp="1" noChangeArrowheads="1"/>
          </p:cNvSpPr>
          <p:nvPr>
            <p:ph type="dt" sz="half" idx="2"/>
          </p:nvPr>
        </p:nvSpPr>
        <p:spPr>
          <a:xfrm>
            <a:off x="3962958" y="6529066"/>
            <a:ext cx="1628351" cy="355518"/>
          </a:xfrm>
          <a:prstGeom prst="rect">
            <a:avLst/>
          </a:prstGeom>
        </p:spPr>
        <p:txBody>
          <a:bodyPr vert="horz" wrap="square" lIns="91440" tIns="45720" rIns="91440" bIns="45720" numCol="1" anchor="t" anchorCtr="0" compatLnSpc="1">
            <a:prstTxWarp prst="textNoShape">
              <a:avLst/>
            </a:prstTxWarp>
          </a:bodyPr>
          <a:lstStyle>
            <a:lvl1pPr>
              <a:defRPr sz="1000"/>
            </a:lvl1pPr>
          </a:lstStyle>
          <a:p>
            <a:r>
              <a:rPr lang="de-DE" altLang="zh-CN" dirty="0">
                <a:solidFill>
                  <a:prstClr val="black"/>
                </a:solidFill>
                <a:latin typeface="Arial" panose="020B0604020202020204" pitchFamily="34" charset="0"/>
              </a:rPr>
              <a:t>Page </a:t>
            </a:r>
            <a:fld id="{87BDC21D-6DB1-48CD-BA2B-02FA2A52AC52}" type="slidenum">
              <a:rPr lang="de-DE" altLang="zh-CN">
                <a:solidFill>
                  <a:prstClr val="black"/>
                </a:solidFill>
                <a:latin typeface="Arial" panose="020B0604020202020204" pitchFamily="34" charset="0"/>
              </a:rPr>
              <a:pPr/>
              <a:t>‹#›</a:t>
            </a:fld>
            <a:endParaRPr lang="en-GB"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88701415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Lst>
  <p:hf sldNum="0" hdr="0" ftr="0"/>
  <p:txStyles>
    <p:titleStyle>
      <a:lvl1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1pPr>
      <a:lvl2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2pPr>
      <a:lvl3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3pPr>
      <a:lvl4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4pPr>
      <a:lvl5pPr algn="l" defTabSz="776055" rtl="0" eaLnBrk="0" fontAlgn="base" hangingPunct="0">
        <a:spcBef>
          <a:spcPct val="0"/>
        </a:spcBef>
        <a:spcAft>
          <a:spcPct val="0"/>
        </a:spcAft>
        <a:defRPr sz="2799" b="1">
          <a:solidFill>
            <a:srgbClr val="990000"/>
          </a:solidFill>
          <a:latin typeface="Arial" pitchFamily="34" charset="0"/>
          <a:ea typeface="微软雅黑" pitchFamily="34" charset="-122"/>
          <a:cs typeface="Arial" pitchFamily="34" charset="0"/>
        </a:defRPr>
      </a:lvl5pPr>
      <a:lvl6pPr marL="456068" algn="l" defTabSz="782286" rtl="0" fontAlgn="base">
        <a:spcBef>
          <a:spcPct val="0"/>
        </a:spcBef>
        <a:spcAft>
          <a:spcPct val="0"/>
        </a:spcAft>
        <a:defRPr sz="2999" b="1">
          <a:solidFill>
            <a:srgbClr val="990000"/>
          </a:solidFill>
          <a:latin typeface="Arial" pitchFamily="34" charset="0"/>
          <a:ea typeface="宋体" pitchFamily="2" charset="-122"/>
        </a:defRPr>
      </a:lvl6pPr>
      <a:lvl7pPr marL="912135" algn="l" defTabSz="782286" rtl="0" fontAlgn="base">
        <a:spcBef>
          <a:spcPct val="0"/>
        </a:spcBef>
        <a:spcAft>
          <a:spcPct val="0"/>
        </a:spcAft>
        <a:defRPr sz="2999" b="1">
          <a:solidFill>
            <a:srgbClr val="990000"/>
          </a:solidFill>
          <a:latin typeface="Arial" pitchFamily="34" charset="0"/>
          <a:ea typeface="宋体" pitchFamily="2" charset="-122"/>
        </a:defRPr>
      </a:lvl7pPr>
      <a:lvl8pPr marL="1368207" algn="l" defTabSz="782286" rtl="0" fontAlgn="base">
        <a:spcBef>
          <a:spcPct val="0"/>
        </a:spcBef>
        <a:spcAft>
          <a:spcPct val="0"/>
        </a:spcAft>
        <a:defRPr sz="2999" b="1">
          <a:solidFill>
            <a:srgbClr val="990000"/>
          </a:solidFill>
          <a:latin typeface="Arial" pitchFamily="34" charset="0"/>
          <a:ea typeface="宋体" pitchFamily="2" charset="-122"/>
        </a:defRPr>
      </a:lvl8pPr>
      <a:lvl9pPr marL="1824275" algn="l" defTabSz="782286" rtl="0" fontAlgn="base">
        <a:spcBef>
          <a:spcPct val="0"/>
        </a:spcBef>
        <a:spcAft>
          <a:spcPct val="0"/>
        </a:spcAft>
        <a:defRPr sz="2999" b="1">
          <a:solidFill>
            <a:srgbClr val="990000"/>
          </a:solidFill>
          <a:latin typeface="Arial" pitchFamily="34" charset="0"/>
          <a:ea typeface="宋体" pitchFamily="2" charset="-122"/>
        </a:defRPr>
      </a:lvl9pPr>
    </p:titleStyle>
    <p:bodyStyle>
      <a:lvl1pPr marL="272968" indent="-272968" algn="l" defTabSz="739553" rtl="0" eaLnBrk="0" fontAlgn="base" hangingPunct="0">
        <a:lnSpc>
          <a:spcPct val="140000"/>
        </a:lnSpc>
        <a:spcBef>
          <a:spcPct val="0"/>
        </a:spcBef>
        <a:spcAft>
          <a:spcPct val="0"/>
        </a:spcAft>
        <a:defRPr sz="1999" b="1">
          <a:solidFill>
            <a:schemeClr val="tx1"/>
          </a:solidFill>
          <a:latin typeface="Arial" pitchFamily="34" charset="0"/>
          <a:ea typeface="微软雅黑" pitchFamily="34" charset="-122"/>
          <a:cs typeface="Arial" pitchFamily="34" charset="0"/>
        </a:defRPr>
      </a:lvl1pPr>
      <a:lvl2pPr marL="599895" indent="-225357"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2pPr>
      <a:lvl3pPr marL="928409" indent="-180921"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3pPr>
      <a:lvl4pPr marL="1302947"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4pPr>
      <a:lvl5pPr marL="1672723" indent="-182508" algn="l" defTabSz="739553" rtl="0" eaLnBrk="0" fontAlgn="base" hangingPunct="0">
        <a:lnSpc>
          <a:spcPct val="140000"/>
        </a:lnSpc>
        <a:spcBef>
          <a:spcPct val="0"/>
        </a:spcBef>
        <a:spcAft>
          <a:spcPct val="0"/>
        </a:spcAft>
        <a:defRPr sz="1999">
          <a:solidFill>
            <a:schemeClr val="tx1"/>
          </a:solidFill>
          <a:latin typeface="Arial" pitchFamily="34" charset="0"/>
          <a:ea typeface="微软雅黑" pitchFamily="34" charset="-122"/>
          <a:cs typeface="Arial" pitchFamily="34" charset="0"/>
        </a:defRPr>
      </a:lvl5pPr>
      <a:lvl6pPr marL="2134654" indent="-190028" algn="l" defTabSz="745863" rtl="0" fontAlgn="base">
        <a:lnSpc>
          <a:spcPct val="140000"/>
        </a:lnSpc>
        <a:spcBef>
          <a:spcPct val="0"/>
        </a:spcBef>
        <a:spcAft>
          <a:spcPct val="0"/>
        </a:spcAft>
        <a:defRPr sz="1899">
          <a:solidFill>
            <a:schemeClr val="tx1"/>
          </a:solidFill>
          <a:latin typeface="+mn-lt"/>
          <a:ea typeface="+mn-ea"/>
        </a:defRPr>
      </a:lvl6pPr>
      <a:lvl7pPr marL="2590725" indent="-190028" algn="l" defTabSz="745863" rtl="0" fontAlgn="base">
        <a:lnSpc>
          <a:spcPct val="140000"/>
        </a:lnSpc>
        <a:spcBef>
          <a:spcPct val="0"/>
        </a:spcBef>
        <a:spcAft>
          <a:spcPct val="0"/>
        </a:spcAft>
        <a:defRPr sz="1899">
          <a:solidFill>
            <a:schemeClr val="tx1"/>
          </a:solidFill>
          <a:latin typeface="+mn-lt"/>
          <a:ea typeface="+mn-ea"/>
        </a:defRPr>
      </a:lvl7pPr>
      <a:lvl8pPr marL="3046794" indent="-190028" algn="l" defTabSz="745863" rtl="0" fontAlgn="base">
        <a:lnSpc>
          <a:spcPct val="140000"/>
        </a:lnSpc>
        <a:spcBef>
          <a:spcPct val="0"/>
        </a:spcBef>
        <a:spcAft>
          <a:spcPct val="0"/>
        </a:spcAft>
        <a:defRPr sz="1899">
          <a:solidFill>
            <a:schemeClr val="tx1"/>
          </a:solidFill>
          <a:latin typeface="+mn-lt"/>
          <a:ea typeface="+mn-ea"/>
        </a:defRPr>
      </a:lvl8pPr>
      <a:lvl9pPr marL="3502864" indent="-190028" algn="l" defTabSz="745863"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135" rtl="0" eaLnBrk="1" latinLnBrk="0" hangingPunct="1">
        <a:defRPr sz="1799" kern="1200">
          <a:solidFill>
            <a:schemeClr val="tx1"/>
          </a:solidFill>
          <a:latin typeface="+mn-lt"/>
          <a:ea typeface="+mn-ea"/>
          <a:cs typeface="+mn-cs"/>
        </a:defRPr>
      </a:lvl1pPr>
      <a:lvl2pPr marL="456068" algn="l" defTabSz="912135" rtl="0" eaLnBrk="1" latinLnBrk="0" hangingPunct="1">
        <a:defRPr sz="1799" kern="1200">
          <a:solidFill>
            <a:schemeClr val="tx1"/>
          </a:solidFill>
          <a:latin typeface="+mn-lt"/>
          <a:ea typeface="+mn-ea"/>
          <a:cs typeface="+mn-cs"/>
        </a:defRPr>
      </a:lvl2pPr>
      <a:lvl3pPr marL="912135" algn="l" defTabSz="912135" rtl="0" eaLnBrk="1" latinLnBrk="0" hangingPunct="1">
        <a:defRPr sz="1799" kern="1200">
          <a:solidFill>
            <a:schemeClr val="tx1"/>
          </a:solidFill>
          <a:latin typeface="+mn-lt"/>
          <a:ea typeface="+mn-ea"/>
          <a:cs typeface="+mn-cs"/>
        </a:defRPr>
      </a:lvl3pPr>
      <a:lvl4pPr marL="1368207" algn="l" defTabSz="912135" rtl="0" eaLnBrk="1" latinLnBrk="0" hangingPunct="1">
        <a:defRPr sz="1799" kern="1200">
          <a:solidFill>
            <a:schemeClr val="tx1"/>
          </a:solidFill>
          <a:latin typeface="+mn-lt"/>
          <a:ea typeface="+mn-ea"/>
          <a:cs typeface="+mn-cs"/>
        </a:defRPr>
      </a:lvl4pPr>
      <a:lvl5pPr marL="1824275" algn="l" defTabSz="912135" rtl="0" eaLnBrk="1" latinLnBrk="0" hangingPunct="1">
        <a:defRPr sz="1799" kern="1200">
          <a:solidFill>
            <a:schemeClr val="tx1"/>
          </a:solidFill>
          <a:latin typeface="+mn-lt"/>
          <a:ea typeface="+mn-ea"/>
          <a:cs typeface="+mn-cs"/>
        </a:defRPr>
      </a:lvl5pPr>
      <a:lvl6pPr marL="2280345" algn="l" defTabSz="912135" rtl="0" eaLnBrk="1" latinLnBrk="0" hangingPunct="1">
        <a:defRPr sz="1799" kern="1200">
          <a:solidFill>
            <a:schemeClr val="tx1"/>
          </a:solidFill>
          <a:latin typeface="+mn-lt"/>
          <a:ea typeface="+mn-ea"/>
          <a:cs typeface="+mn-cs"/>
        </a:defRPr>
      </a:lvl6pPr>
      <a:lvl7pPr marL="2736412" algn="l" defTabSz="912135" rtl="0" eaLnBrk="1" latinLnBrk="0" hangingPunct="1">
        <a:defRPr sz="1799" kern="1200">
          <a:solidFill>
            <a:schemeClr val="tx1"/>
          </a:solidFill>
          <a:latin typeface="+mn-lt"/>
          <a:ea typeface="+mn-ea"/>
          <a:cs typeface="+mn-cs"/>
        </a:defRPr>
      </a:lvl7pPr>
      <a:lvl8pPr marL="3192481" algn="l" defTabSz="912135" rtl="0" eaLnBrk="1" latinLnBrk="0" hangingPunct="1">
        <a:defRPr sz="1799" kern="1200">
          <a:solidFill>
            <a:schemeClr val="tx1"/>
          </a:solidFill>
          <a:latin typeface="+mn-lt"/>
          <a:ea typeface="+mn-ea"/>
          <a:cs typeface="+mn-cs"/>
        </a:defRPr>
      </a:lvl8pPr>
      <a:lvl9pPr marL="3648551" algn="l" defTabSz="912135" rtl="0" eaLnBrk="1" latinLnBrk="0" hangingPunct="1">
        <a:defRPr sz="1799"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541026593"/>
      </p:ext>
    </p:extLst>
  </p:cSld>
  <p:clrMap bg1="lt1" tx1="dk1" bg2="lt2" tx2="dk2" accent1="accent1" accent2="accent2" accent3="accent3" accent4="accent4" accent5="accent5" accent6="accent6" hlink="hlink" folHlink="folHlink"/>
  <p:sldLayoutIdLst>
    <p:sldLayoutId id="2147483977" r:id="rId1"/>
    <p:sldLayoutId id="214748397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897565"/>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dirty="0">
                <a:solidFill>
                  <a:srgbClr val="FFFFFF"/>
                </a:solidFill>
                <a:latin typeface="Arial" pitchFamily="34" charset="0"/>
                <a:ea typeface="华文细黑" pitchFamily="2" charset="-122"/>
              </a:rPr>
              <a:t> </a:t>
            </a:r>
          </a:p>
        </p:txBody>
      </p:sp>
      <p:grpSp>
        <p:nvGrpSpPr>
          <p:cNvPr id="11270" name="Group 11"/>
          <p:cNvGrpSpPr>
            <a:grpSpLocks/>
          </p:cNvGrpSpPr>
          <p:nvPr/>
        </p:nvGrpSpPr>
        <p:grpSpPr bwMode="auto">
          <a:xfrm>
            <a:off x="12433300"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ea typeface="华文细黑" pitchFamily="2" charset="-122"/>
              </a:endParaRPr>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华文细黑" pitchFamily="2" charset="-122"/>
                </a:endParaRPr>
              </a:p>
            </p:txBody>
          </p:sp>
        </p:grpSp>
      </p:grpSp>
      <p:sp>
        <p:nvSpPr>
          <p:cNvPr id="11271" name="Rectangle 78"/>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pPr>
            <a:r>
              <a:rPr lang="zh-CN" altLang="en-US" sz="1100" dirty="0">
                <a:solidFill>
                  <a:srgbClr val="FFFFFF"/>
                </a:solidFill>
                <a:ea typeface="华文细黑" pitchFamily="2" charset="-122"/>
              </a:rPr>
              <a:t>配色参考方案：</a:t>
            </a:r>
          </a:p>
          <a:p>
            <a:pPr eaLnBrk="0" hangingPunct="0">
              <a:lnSpc>
                <a:spcPct val="120000"/>
              </a:lnSpc>
              <a:spcBef>
                <a:spcPct val="20000"/>
              </a:spcBef>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1272" name="Rectangle 79"/>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spcBef>
                <a:spcPct val="20000"/>
              </a:spcBef>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5" name="TextBox 74"/>
          <p:cNvSpPr txBox="1"/>
          <p:nvPr/>
        </p:nvSpPr>
        <p:spPr>
          <a:xfrm>
            <a:off x="1007533" y="4508502"/>
            <a:ext cx="10176934" cy="105413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华文细黑" pitchFamily="2"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华文细黑" pitchFamily="2"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华文细黑" pitchFamily="2"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华文细黑" pitchFamily="2" charset="-122"/>
              <a:cs typeface="+mn-cs"/>
            </a:endParaRPr>
          </a:p>
        </p:txBody>
      </p:sp>
      <p:sp>
        <p:nvSpPr>
          <p:cNvPr id="78" name="Text Box 7"/>
          <p:cNvSpPr txBox="1">
            <a:spLocks noChangeArrowheads="1"/>
          </p:cNvSpPr>
          <p:nvPr/>
        </p:nvSpPr>
        <p:spPr bwMode="auto">
          <a:xfrm>
            <a:off x="4742512" y="2668590"/>
            <a:ext cx="2706977" cy="76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399"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5077" y="3429000"/>
            <a:ext cx="2501846" cy="4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26" tIns="41713" rIns="83426" bIns="41713">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599" dirty="0">
                <a:solidFill>
                  <a:srgbClr val="666666"/>
                </a:solidFill>
                <a:latin typeface="+mn-lt"/>
                <a:ea typeface="ＭＳ Ｐゴシック" pitchFamily="34" charset="-128"/>
              </a:rPr>
              <a:t>www.huawei.com</a:t>
            </a:r>
            <a:endParaRPr lang="en-US" altLang="zh-CN" sz="2599"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199" b="1">
          <a:solidFill>
            <a:srgbClr val="990000"/>
          </a:solidFill>
          <a:latin typeface="FrutigerNext LT Medium" pitchFamily="34" charset="0"/>
          <a:ea typeface="华文细黑" pitchFamily="2"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657" indent="-228531"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720" indent="-228531" algn="l" rtl="0" eaLnBrk="0" fontAlgn="base" hangingPunct="0">
        <a:spcBef>
          <a:spcPct val="20000"/>
        </a:spcBef>
        <a:spcAft>
          <a:spcPct val="0"/>
        </a:spcAft>
        <a:buChar char="–"/>
        <a:defRPr sz="1600">
          <a:solidFill>
            <a:schemeClr val="tx1"/>
          </a:solidFill>
          <a:latin typeface="+mn-lt"/>
          <a:ea typeface="+mn-ea"/>
          <a:cs typeface="+mn-cs"/>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9" descr="d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 y="6224601"/>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7325"/>
            <a:ext cx="2605358" cy="265431"/>
          </a:xfrm>
          <a:prstGeom prst="rect">
            <a:avLst/>
          </a:prstGeom>
          <a:noFill/>
          <a:ln w="9525">
            <a:noFill/>
            <a:miter lim="800000"/>
            <a:headEnd/>
            <a:tailEnd/>
          </a:ln>
        </p:spPr>
        <p:txBody>
          <a:bodyPr wrap="none" lIns="79949" tIns="39976" rIns="79949" bIns="39976">
            <a:spAutoFit/>
          </a:bodyPr>
          <a:lstStyle/>
          <a:p>
            <a:pPr defTabSz="801141" eaLnBrk="0" hangingPunct="0">
              <a:defRPr/>
            </a:pPr>
            <a:r>
              <a:rPr lang="en-US" altLang="zh-CN" sz="1200" b="1" dirty="0">
                <a:solidFill>
                  <a:srgbClr val="000000"/>
                </a:solidFill>
                <a:latin typeface="Trebuchet MS" pitchFamily="34" charset="0"/>
                <a:ea typeface="华文细黑" pitchFamily="2" charset="-122"/>
              </a:rPr>
              <a:t>HUAWEI TECHNOLOGIES CO., LTD.</a:t>
            </a:r>
            <a:endParaRPr lang="en-US" altLang="zh-CN" sz="2199" b="1" dirty="0">
              <a:solidFill>
                <a:srgbClr val="000000"/>
              </a:solidFill>
              <a:latin typeface="Trebuchet MS" pitchFamily="34" charset="0"/>
              <a:ea typeface="华文细黑" pitchFamily="2" charset="-122"/>
            </a:endParaRPr>
          </a:p>
        </p:txBody>
      </p:sp>
      <p:pic>
        <p:nvPicPr>
          <p:cNvPr id="5124" name="Picture 9" descr="8"/>
          <p:cNvPicPr>
            <a:picLocks noChangeAspect="1" noChangeArrowheads="1"/>
          </p:cNvPicPr>
          <p:nvPr/>
        </p:nvPicPr>
        <p:blipFill>
          <a:blip r:embed="rId11" cstate="print"/>
          <a:srcRect/>
          <a:stretch>
            <a:fillRect/>
          </a:stretch>
        </p:blipFill>
        <p:spPr bwMode="auto">
          <a:xfrm>
            <a:off x="10011835" y="6399226"/>
            <a:ext cx="1748367" cy="312737"/>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8481484" y="6489700"/>
            <a:ext cx="836550" cy="1569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algn="l" eaLnBrk="0" hangingPunct="0">
              <a:lnSpc>
                <a:spcPct val="85000"/>
              </a:lnSpc>
              <a:defRPr sz="1200"/>
            </a:lvl1pPr>
          </a:lstStyle>
          <a:p>
            <a:pPr>
              <a:defRPr/>
            </a:pPr>
            <a:fld id="{7867DA38-8EE2-4AAB-8960-CA984C99D795}" type="datetime1">
              <a:rPr lang="fr-FR" altLang="zh-CN" b="1" smtClean="0">
                <a:solidFill>
                  <a:srgbClr val="000000"/>
                </a:solidFill>
                <a:latin typeface="Trebuchet MS" pitchFamily="34" charset="0"/>
                <a:ea typeface="华文细黑" pitchFamily="2" charset="-122"/>
              </a:rPr>
              <a:pPr>
                <a:defRPr/>
              </a:pPr>
              <a:t>17/04/2019</a:t>
            </a:fld>
            <a:endParaRPr lang="en-GB" altLang="zh-CN" b="1">
              <a:solidFill>
                <a:srgbClr val="000000"/>
              </a:solidFill>
              <a:latin typeface="Trebuchet MS" pitchFamily="34" charset="0"/>
              <a:ea typeface="华文细黑" pitchFamily="2" charset="-122"/>
            </a:endParaRPr>
          </a:p>
        </p:txBody>
      </p:sp>
      <p:sp>
        <p:nvSpPr>
          <p:cNvPr id="5126" name="Rectangle 13"/>
          <p:cNvSpPr>
            <a:spLocks noGrp="1" noChangeArrowheads="1"/>
          </p:cNvSpPr>
          <p:nvPr>
            <p:ph type="title"/>
          </p:nvPr>
        </p:nvSpPr>
        <p:spPr bwMode="auto">
          <a:xfrm>
            <a:off x="575742" y="260350"/>
            <a:ext cx="11089217" cy="5397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0069" y="6437325"/>
            <a:ext cx="1666244" cy="265395"/>
          </a:xfrm>
          <a:prstGeom prst="rect">
            <a:avLst/>
          </a:prstGeom>
          <a:noFill/>
          <a:ln w="9525" algn="ctr">
            <a:noFill/>
            <a:miter lim="800000"/>
            <a:headEnd/>
            <a:tailEnd/>
          </a:ln>
          <a:effectLst/>
        </p:spPr>
        <p:txBody>
          <a:bodyPr wrap="none" lIns="79917" tIns="39958" rIns="79917" bIns="39958">
            <a:spAutoFit/>
          </a:bodyPr>
          <a:lstStyle/>
          <a:p>
            <a:pPr defTabSz="801141" eaLnBrk="0" hangingPunct="0">
              <a:defRPr/>
            </a:pPr>
            <a:r>
              <a:rPr lang="en-US" altLang="zh-CN" sz="1200" b="1" dirty="0" err="1">
                <a:solidFill>
                  <a:srgbClr val="000000"/>
                </a:solidFill>
                <a:latin typeface="Trebuchet MS" pitchFamily="34" charset="0"/>
                <a:ea typeface="华文细黑" pitchFamily="2" charset="-122"/>
              </a:rPr>
              <a:t>Huawei</a:t>
            </a:r>
            <a:r>
              <a:rPr lang="en-US" altLang="zh-CN" sz="1200" b="1" dirty="0">
                <a:solidFill>
                  <a:srgbClr val="000000"/>
                </a:solidFill>
                <a:latin typeface="Trebuchet MS" pitchFamily="34" charset="0"/>
                <a:ea typeface="华文细黑" pitchFamily="2" charset="-122"/>
              </a:rPr>
              <a:t> Confidential </a:t>
            </a:r>
          </a:p>
        </p:txBody>
      </p:sp>
      <p:sp>
        <p:nvSpPr>
          <p:cNvPr id="5131" name="Rectangle 68"/>
          <p:cNvSpPr>
            <a:spLocks noGrp="1" noChangeArrowheads="1"/>
          </p:cNvSpPr>
          <p:nvPr>
            <p:ph type="body" idx="1"/>
          </p:nvPr>
        </p:nvSpPr>
        <p:spPr bwMode="auto">
          <a:xfrm>
            <a:off x="575742" y="908050"/>
            <a:ext cx="11089217" cy="51498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Tree>
    <p:extLst>
      <p:ext uri="{BB962C8B-B14F-4D97-AF65-F5344CB8AC3E}">
        <p14:creationId xmlns:p14="http://schemas.microsoft.com/office/powerpoint/2010/main" val="143596668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Lst>
  <p:timing>
    <p:tnLst>
      <p:par>
        <p:cTn id="1" dur="indefinite" restart="never" nodeType="tmRoot"/>
      </p:par>
    </p:tnLst>
  </p:timing>
  <p:hf hdr="0" ftr="0" dt="0"/>
  <p:txStyles>
    <p:titleStyle>
      <a:lvl1pPr algn="l" defTabSz="801141" rtl="0" eaLnBrk="1" fontAlgn="base" hangingPunct="1">
        <a:spcBef>
          <a:spcPct val="0"/>
        </a:spcBef>
        <a:spcAft>
          <a:spcPct val="0"/>
        </a:spcAft>
        <a:defRPr sz="2899">
          <a:solidFill>
            <a:srgbClr val="990000"/>
          </a:solidFill>
          <a:latin typeface="+mj-lt"/>
          <a:ea typeface="+mj-ea"/>
          <a:cs typeface="+mj-cs"/>
        </a:defRPr>
      </a:lvl1pPr>
      <a:lvl2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2pPr>
      <a:lvl3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3pPr>
      <a:lvl4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4pPr>
      <a:lvl5pPr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5pPr>
      <a:lvl6pPr marL="456889"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6pPr>
      <a:lvl7pPr marL="91377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7pPr>
      <a:lvl8pPr marL="1370667"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8pPr>
      <a:lvl9pPr marL="1827555" algn="l" defTabSz="801141" rtl="0" eaLnBrk="1" fontAlgn="base" hangingPunct="1">
        <a:spcBef>
          <a:spcPct val="0"/>
        </a:spcBef>
        <a:spcAft>
          <a:spcPct val="0"/>
        </a:spcAft>
        <a:defRPr sz="3499">
          <a:solidFill>
            <a:srgbClr val="990000"/>
          </a:solidFill>
          <a:latin typeface="Trebuchet MS" pitchFamily="34" charset="0"/>
          <a:ea typeface="黑体" pitchFamily="2" charset="-122"/>
        </a:defRPr>
      </a:lvl9pPr>
    </p:titleStyle>
    <p:bodyStyle>
      <a:lvl1pPr marL="266519" indent="-266519" algn="l" defTabSz="801141" rtl="0" eaLnBrk="1" fontAlgn="base" hangingPunct="1">
        <a:lnSpc>
          <a:spcPct val="140000"/>
        </a:lnSpc>
        <a:spcBef>
          <a:spcPct val="0"/>
        </a:spcBef>
        <a:spcAft>
          <a:spcPct val="20000"/>
        </a:spcAft>
        <a:buClr>
          <a:schemeClr val="tx1">
            <a:lumMod val="65000"/>
            <a:lumOff val="35000"/>
          </a:schemeClr>
        </a:buClr>
        <a:buSzPct val="100000"/>
        <a:buFont typeface="微软雅黑" pitchFamily="34" charset="-122"/>
        <a:buChar char="›"/>
        <a:defRPr sz="2099" b="1">
          <a:solidFill>
            <a:schemeClr val="tx1"/>
          </a:solidFill>
          <a:latin typeface="+mn-lt"/>
          <a:ea typeface="+mn-ea"/>
          <a:cs typeface="+mn-cs"/>
        </a:defRPr>
      </a:lvl1pPr>
      <a:lvl2pPr marL="542556" indent="-276037" algn="l" defTabSz="801141" rtl="0" eaLnBrk="1" fontAlgn="base" hangingPunct="1">
        <a:lnSpc>
          <a:spcPct val="140000"/>
        </a:lnSpc>
        <a:spcBef>
          <a:spcPct val="0"/>
        </a:spcBef>
        <a:spcAft>
          <a:spcPct val="20000"/>
        </a:spcAft>
        <a:buClr>
          <a:schemeClr val="tx1">
            <a:lumMod val="65000"/>
            <a:lumOff val="35000"/>
          </a:schemeClr>
        </a:buClr>
        <a:buSzPct val="100000"/>
        <a:buFont typeface="FrutigerNext LT Regular" pitchFamily="34" charset="0"/>
        <a:buChar char="»"/>
        <a:defRPr>
          <a:solidFill>
            <a:schemeClr val="tx1"/>
          </a:solidFill>
          <a:latin typeface="+mn-lt"/>
          <a:ea typeface="+mn-ea"/>
        </a:defRPr>
      </a:lvl2pPr>
      <a:lvl3pPr marL="809074" indent="-266519" algn="l" defTabSz="801141" rtl="0" eaLnBrk="1" fontAlgn="base" hangingPunct="1">
        <a:lnSpc>
          <a:spcPct val="140000"/>
        </a:lnSpc>
        <a:spcBef>
          <a:spcPct val="0"/>
        </a:spcBef>
        <a:spcAft>
          <a:spcPct val="20000"/>
        </a:spcAft>
        <a:buClr>
          <a:schemeClr val="tx1">
            <a:lumMod val="65000"/>
            <a:lumOff val="35000"/>
          </a:schemeClr>
        </a:buClr>
        <a:buSzPct val="80000"/>
        <a:buFont typeface="FrutigerNext LT Regular" pitchFamily="34" charset="0"/>
        <a:buChar char="–"/>
        <a:defRPr sz="1499">
          <a:solidFill>
            <a:schemeClr val="tx1"/>
          </a:solidFill>
          <a:latin typeface="+mn-lt"/>
          <a:ea typeface="+mn-ea"/>
        </a:defRPr>
      </a:lvl3pPr>
      <a:lvl4pPr marL="1400808" indent="-199888" algn="l" defTabSz="801141" rtl="0" eaLnBrk="1" fontAlgn="base" hangingPunct="1">
        <a:lnSpc>
          <a:spcPct val="140000"/>
        </a:lnSpc>
        <a:spcBef>
          <a:spcPct val="0"/>
        </a:spcBef>
        <a:spcAft>
          <a:spcPct val="20000"/>
        </a:spcAft>
        <a:buClr>
          <a:schemeClr val="bg2"/>
        </a:buClr>
        <a:buSzPct val="60000"/>
        <a:buChar char="–"/>
        <a:defRPr sz="1399">
          <a:solidFill>
            <a:schemeClr val="tx1"/>
          </a:solidFill>
          <a:latin typeface="+mn-lt"/>
          <a:ea typeface="+mn-ea"/>
        </a:defRPr>
      </a:lvl4pPr>
      <a:lvl5pPr marL="180058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5pPr>
      <a:lvl6pPr marL="2257474"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6pPr>
      <a:lvl7pPr marL="2714365"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7pPr>
      <a:lvl8pPr marL="3171253"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8pPr>
      <a:lvl9pPr marL="3628141" indent="-199888" algn="l" defTabSz="801141" rtl="0" eaLnBrk="1" fontAlgn="base" hangingPunct="1">
        <a:lnSpc>
          <a:spcPct val="140000"/>
        </a:lnSpc>
        <a:spcBef>
          <a:spcPct val="0"/>
        </a:spcBef>
        <a:spcAft>
          <a:spcPct val="20000"/>
        </a:spcAft>
        <a:buClr>
          <a:schemeClr val="bg2"/>
        </a:buClr>
        <a:buSzPct val="60000"/>
        <a:buFont typeface="Trebuchet MS" pitchFamily="34" charset="0"/>
        <a:buChar char="~"/>
        <a:defRPr sz="1200">
          <a:solidFill>
            <a:schemeClr val="tx1"/>
          </a:solidFill>
          <a:latin typeface="+mn-lt"/>
          <a:ea typeface="+mn-ea"/>
        </a:defRPr>
      </a:lvl9pPr>
    </p:bodyStyle>
    <p:otherStyle>
      <a:defPPr>
        <a:defRPr lang="zh-CN"/>
      </a:defPPr>
      <a:lvl1pPr marL="0" algn="l" defTabSz="913777" rtl="0" eaLnBrk="1" latinLnBrk="0" hangingPunct="1">
        <a:defRPr sz="1799" kern="1200">
          <a:solidFill>
            <a:schemeClr val="tx1"/>
          </a:solidFill>
          <a:latin typeface="+mn-lt"/>
          <a:ea typeface="+mn-ea"/>
          <a:cs typeface="+mn-cs"/>
        </a:defRPr>
      </a:lvl1pPr>
      <a:lvl2pPr marL="456889" algn="l" defTabSz="913777" rtl="0" eaLnBrk="1" latinLnBrk="0" hangingPunct="1">
        <a:defRPr sz="1799" kern="1200">
          <a:solidFill>
            <a:schemeClr val="tx1"/>
          </a:solidFill>
          <a:latin typeface="+mn-lt"/>
          <a:ea typeface="+mn-ea"/>
          <a:cs typeface="+mn-cs"/>
        </a:defRPr>
      </a:lvl2pPr>
      <a:lvl3pPr marL="913777" algn="l" defTabSz="913777" rtl="0" eaLnBrk="1" latinLnBrk="0" hangingPunct="1">
        <a:defRPr sz="1799" kern="1200">
          <a:solidFill>
            <a:schemeClr val="tx1"/>
          </a:solidFill>
          <a:latin typeface="+mn-lt"/>
          <a:ea typeface="+mn-ea"/>
          <a:cs typeface="+mn-cs"/>
        </a:defRPr>
      </a:lvl3pPr>
      <a:lvl4pPr marL="1370667" algn="l" defTabSz="913777" rtl="0" eaLnBrk="1" latinLnBrk="0" hangingPunct="1">
        <a:defRPr sz="1799" kern="1200">
          <a:solidFill>
            <a:schemeClr val="tx1"/>
          </a:solidFill>
          <a:latin typeface="+mn-lt"/>
          <a:ea typeface="+mn-ea"/>
          <a:cs typeface="+mn-cs"/>
        </a:defRPr>
      </a:lvl4pPr>
      <a:lvl5pPr marL="1827555" algn="l" defTabSz="913777" rtl="0" eaLnBrk="1" latinLnBrk="0" hangingPunct="1">
        <a:defRPr sz="1799" kern="1200">
          <a:solidFill>
            <a:schemeClr val="tx1"/>
          </a:solidFill>
          <a:latin typeface="+mn-lt"/>
          <a:ea typeface="+mn-ea"/>
          <a:cs typeface="+mn-cs"/>
        </a:defRPr>
      </a:lvl5pPr>
      <a:lvl6pPr marL="2284443" algn="l" defTabSz="913777" rtl="0" eaLnBrk="1" latinLnBrk="0" hangingPunct="1">
        <a:defRPr sz="1799" kern="1200">
          <a:solidFill>
            <a:schemeClr val="tx1"/>
          </a:solidFill>
          <a:latin typeface="+mn-lt"/>
          <a:ea typeface="+mn-ea"/>
          <a:cs typeface="+mn-cs"/>
        </a:defRPr>
      </a:lvl6pPr>
      <a:lvl7pPr marL="2741331" algn="l" defTabSz="913777" rtl="0" eaLnBrk="1" latinLnBrk="0" hangingPunct="1">
        <a:defRPr sz="1799" kern="1200">
          <a:solidFill>
            <a:schemeClr val="tx1"/>
          </a:solidFill>
          <a:latin typeface="+mn-lt"/>
          <a:ea typeface="+mn-ea"/>
          <a:cs typeface="+mn-cs"/>
        </a:defRPr>
      </a:lvl7pPr>
      <a:lvl8pPr marL="3198222" algn="l" defTabSz="913777" rtl="0" eaLnBrk="1" latinLnBrk="0" hangingPunct="1">
        <a:defRPr sz="1799" kern="1200">
          <a:solidFill>
            <a:schemeClr val="tx1"/>
          </a:solidFill>
          <a:latin typeface="+mn-lt"/>
          <a:ea typeface="+mn-ea"/>
          <a:cs typeface="+mn-cs"/>
        </a:defRPr>
      </a:lvl8pPr>
      <a:lvl9pPr marL="3655110" algn="l" defTabSz="913777" rtl="0" eaLnBrk="1" latinLnBrk="0" hangingPunct="1">
        <a:defRPr sz="1799"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0"/>
            <a:ext cx="260299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solidFill>
                  <a:srgbClr val="000000"/>
                </a:solidFill>
                <a:latin typeface="微软雅黑" panose="020B0503020204020204" pitchFamily="34" charset="-122"/>
                <a:ea typeface="微软雅黑" panose="020B0503020204020204" pitchFamily="34" charset="-122"/>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1835" y="6386514"/>
            <a:ext cx="1748367" cy="35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5" y="325441"/>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5" y="1628778"/>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9" name="Rectangle 21"/>
          <p:cNvSpPr>
            <a:spLocks noChangeArrowheads="1"/>
          </p:cNvSpPr>
          <p:nvPr userDrawn="1"/>
        </p:nvSpPr>
        <p:spPr bwMode="auto">
          <a:xfrm>
            <a:off x="5047623" y="6465937"/>
            <a:ext cx="1648482"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a:solidFill>
                  <a:srgbClr val="000000"/>
                </a:solidFill>
                <a:latin typeface="微软雅黑" panose="020B0503020204020204" pitchFamily="34" charset="-122"/>
                <a:ea typeface="微软雅黑" panose="020B0503020204020204" pitchFamily="34" charset="-122"/>
              </a:rPr>
              <a:t>Huawei Confidential</a:t>
            </a:r>
          </a:p>
        </p:txBody>
      </p:sp>
      <p:sp>
        <p:nvSpPr>
          <p:cNvPr id="81" name="Rectangle 5"/>
          <p:cNvSpPr>
            <a:spLocks noChangeArrowheads="1"/>
          </p:cNvSpPr>
          <p:nvPr userDrawn="1"/>
        </p:nvSpPr>
        <p:spPr bwMode="auto">
          <a:xfrm>
            <a:off x="8461166" y="6489701"/>
            <a:ext cx="87519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a:solidFill>
                  <a:srgbClr val="000000"/>
                </a:solidFill>
                <a:latin typeface="微软雅黑" panose="020B0503020204020204" pitchFamily="34" charset="-122"/>
                <a:ea typeface="微软雅黑" panose="020B0503020204020204" pitchFamily="34" charset="-122"/>
              </a:rPr>
              <a:t> </a:t>
            </a:r>
            <a:fld id="{A4C34F22-587E-473D-9099-376F4F013A30}" type="slidenum">
              <a:rPr lang="de-DE" altLang="zh-CN" sz="1200">
                <a:solidFill>
                  <a:srgbClr val="000000"/>
                </a:solidFill>
                <a:latin typeface="微软雅黑" panose="020B0503020204020204" pitchFamily="34" charset="-122"/>
                <a:ea typeface="微软雅黑" panose="020B0503020204020204" pitchFamily="34" charset="-122"/>
              </a:rPr>
              <a:pPr eaLnBrk="0" hangingPunct="0">
                <a:lnSpc>
                  <a:spcPct val="85000"/>
                </a:lnSpc>
              </a:pPr>
              <a:t>‹#›</a:t>
            </a:fld>
            <a:endParaRPr lang="en-GB" altLang="zh-CN" sz="12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38103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微软雅黑" panose="020B0503020204020204" pitchFamily="34" charset="-122"/>
          <a:ea typeface="微软雅黑" panose="020B0503020204020204" pitchFamily="34"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微软雅黑" panose="020B0503020204020204" pitchFamily="34" charset="-122"/>
          <a:ea typeface="微软雅黑" panose="020B0503020204020204" pitchFamily="34"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anose="020B0503020204020204" pitchFamily="34" charset="-122"/>
          <a:ea typeface="微软雅黑" panose="020B0503020204020204" pitchFamily="34" charset="-122"/>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anose="020B0503020204020204" pitchFamily="34" charset="-122"/>
          <a:ea typeface="微软雅黑" panose="020B0503020204020204" pitchFamily="34" charset="-122"/>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微软雅黑" panose="020B0503020204020204" pitchFamily="34" charset="-122"/>
          <a:ea typeface="微软雅黑" panose="020B0503020204020204" pitchFamily="34" charset="-122"/>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anose="020B0503020204020204" pitchFamily="34" charset="-122"/>
          <a:ea typeface="微软雅黑" panose="020B0503020204020204" pitchFamily="34" charset="-122"/>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6224590"/>
            <a:ext cx="12200467" cy="636587"/>
          </a:xfrm>
          <a:prstGeom prst="rect">
            <a:avLst/>
          </a:prstGeom>
          <a:noFill/>
          <a:ln w="9525">
            <a:noFill/>
            <a:miter lim="800000"/>
            <a:headEnd/>
            <a:tailEnd/>
          </a:ln>
        </p:spPr>
      </p:pic>
      <p:sp>
        <p:nvSpPr>
          <p:cNvPr id="154" name="Text Box 8"/>
          <p:cNvSpPr txBox="1">
            <a:spLocks noChangeArrowheads="1"/>
          </p:cNvSpPr>
          <p:nvPr/>
        </p:nvSpPr>
        <p:spPr bwMode="auto">
          <a:xfrm>
            <a:off x="1007539" y="6451603"/>
            <a:ext cx="3213442" cy="221599"/>
          </a:xfrm>
          <a:prstGeom prst="rect">
            <a:avLst/>
          </a:prstGeom>
          <a:noFill/>
          <a:ln>
            <a:noFill/>
          </a:ln>
          <a:extLst/>
        </p:spPr>
        <p:txBody>
          <a:bodyPr wrap="none" lIns="0" tIns="0" rIns="961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4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10011841" y="6386516"/>
            <a:ext cx="1748367"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534" y="325442"/>
            <a:ext cx="10176933" cy="87153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p>
            <a:pPr lvl="0"/>
            <a:r>
              <a:rPr lang="zh-CN" altLang="en-US" smtClean="0"/>
              <a:t>单击此处编辑母版标题样式</a:t>
            </a:r>
          </a:p>
        </p:txBody>
      </p:sp>
      <p:sp>
        <p:nvSpPr>
          <p:cNvPr id="8199" name="Rectangle 68"/>
          <p:cNvSpPr>
            <a:spLocks noGrp="1" noChangeArrowheads="1"/>
          </p:cNvSpPr>
          <p:nvPr>
            <p:ph type="body" idx="1"/>
          </p:nvPr>
        </p:nvSpPr>
        <p:spPr bwMode="auto">
          <a:xfrm>
            <a:off x="1007534" y="1628778"/>
            <a:ext cx="10176933" cy="4194175"/>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49"/>
            <a:ext cx="2459567" cy="6628366"/>
          </a:xfrm>
          <a:prstGeom prst="rect">
            <a:avLst/>
          </a:prstGeom>
          <a:noFill/>
          <a:ln w="9525">
            <a:noFill/>
            <a:miter lim="800000"/>
            <a:headEnd/>
            <a:tailEnd/>
          </a:ln>
          <a:effectLst/>
        </p:spPr>
        <p:txBody>
          <a:bodyPr lIns="96149" tIns="48076" rIns="96149" bIns="48076">
            <a:spAutoFit/>
          </a:bodyPr>
          <a:lstStyle/>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英文标题</a:t>
            </a:r>
            <a:r>
              <a:rPr lang="en-US" altLang="zh-CN" sz="1320" dirty="0">
                <a:solidFill>
                  <a:srgbClr val="FFFFFF"/>
                </a:solidFill>
                <a:ea typeface="宋体" charset="-122"/>
              </a:rPr>
              <a:t>:32-35pt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Medium</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中文标题</a:t>
            </a:r>
            <a:r>
              <a:rPr lang="en-US" altLang="zh-CN" sz="1320" dirty="0">
                <a:solidFill>
                  <a:srgbClr val="FFFFFF"/>
                </a:solidFill>
                <a:ea typeface="宋体" charset="-122"/>
              </a:rPr>
              <a:t>:30-32pt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 R153 G0 B0</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黑体</a:t>
            </a: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英文正文</a:t>
            </a:r>
            <a:r>
              <a:rPr lang="en-US" altLang="zh-CN" sz="1320" dirty="0">
                <a:solidFill>
                  <a:srgbClr val="FFFFFF"/>
                </a:solidFill>
                <a:ea typeface="宋体" charset="-122"/>
              </a:rPr>
              <a:t>:20-22pt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 </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 :18pt  </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内部使用字体 </a:t>
            </a:r>
            <a:r>
              <a:rPr lang="en-US" altLang="zh-CN" sz="1320" dirty="0">
                <a:solidFill>
                  <a:srgbClr val="FFFFFF"/>
                </a:solidFill>
                <a:ea typeface="宋体" charset="-122"/>
              </a:rPr>
              <a:t>:</a:t>
            </a:r>
          </a:p>
          <a:p>
            <a:pPr marL="411480" indent="-411480" algn="r" eaLnBrk="0" hangingPunct="0">
              <a:lnSpc>
                <a:spcPct val="125000"/>
              </a:lnSpc>
              <a:spcBef>
                <a:spcPct val="20000"/>
              </a:spcBef>
              <a:buFont typeface="Arial" charset="0"/>
              <a:buNone/>
              <a:defRPr/>
            </a:pPr>
            <a:r>
              <a:rPr lang="en-US" altLang="zh-CN" sz="1320" dirty="0" err="1">
                <a:solidFill>
                  <a:srgbClr val="FFFFFF"/>
                </a:solidFill>
                <a:ea typeface="宋体" charset="-122"/>
              </a:rPr>
              <a:t>FrutigerNext</a:t>
            </a:r>
            <a:r>
              <a:rPr lang="en-US" altLang="zh-CN" sz="1320" dirty="0">
                <a:solidFill>
                  <a:srgbClr val="FFFFFF"/>
                </a:solidFill>
                <a:ea typeface="宋体" charset="-122"/>
              </a:rPr>
              <a:t> LT Regular</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外部使用字体 </a:t>
            </a:r>
            <a:r>
              <a:rPr lang="en-US" altLang="zh-CN" sz="1320" dirty="0">
                <a:solidFill>
                  <a:srgbClr val="FFFFFF"/>
                </a:solidFill>
                <a:ea typeface="宋体" charset="-122"/>
              </a:rPr>
              <a:t>: Arial</a:t>
            </a:r>
          </a:p>
          <a:p>
            <a:pPr marL="411480" indent="-411480" algn="r" eaLnBrk="0" hangingPunct="0">
              <a:lnSpc>
                <a:spcPct val="75000"/>
              </a:lnSpc>
              <a:spcBef>
                <a:spcPct val="20000"/>
              </a:spcBef>
              <a:buFont typeface="Arial" charset="0"/>
              <a:buNone/>
              <a:defRPr/>
            </a:pPr>
            <a:endParaRPr lang="en-US" altLang="zh-CN"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中文正文</a:t>
            </a:r>
            <a:r>
              <a:rPr lang="en-US" altLang="zh-CN" sz="1320" dirty="0">
                <a:solidFill>
                  <a:srgbClr val="FFFFFF"/>
                </a:solidFill>
                <a:ea typeface="宋体" charset="-122"/>
              </a:rPr>
              <a:t>:18-20pt</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子目录</a:t>
            </a:r>
            <a:r>
              <a:rPr lang="en-US" altLang="zh-CN" sz="1320" dirty="0">
                <a:solidFill>
                  <a:srgbClr val="FFFFFF"/>
                </a:solidFill>
                <a:ea typeface="宋体" charset="-122"/>
              </a:rPr>
              <a:t>(2-5</a:t>
            </a:r>
            <a:r>
              <a:rPr lang="zh-CN" altLang="en-US" sz="1320" dirty="0">
                <a:solidFill>
                  <a:srgbClr val="FFFFFF"/>
                </a:solidFill>
                <a:ea typeface="宋体" charset="-122"/>
              </a:rPr>
              <a:t>级</a:t>
            </a:r>
            <a:r>
              <a:rPr lang="en-US" altLang="zh-CN" sz="1320" dirty="0">
                <a:solidFill>
                  <a:srgbClr val="FFFFFF"/>
                </a:solidFill>
                <a:ea typeface="宋体" charset="-122"/>
              </a:rPr>
              <a:t>):18pt </a:t>
            </a:r>
            <a:endParaRPr lang="zh-CN" altLang="en-US" sz="1320" dirty="0">
              <a:solidFill>
                <a:srgbClr val="FFFFFF"/>
              </a:solidFill>
              <a:ea typeface="宋体" charset="-122"/>
            </a:endParaRP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颜色</a:t>
            </a:r>
            <a:r>
              <a:rPr lang="en-US" altLang="zh-CN" sz="1320" dirty="0">
                <a:solidFill>
                  <a:srgbClr val="FFFFFF"/>
                </a:solidFill>
                <a:ea typeface="宋体" charset="-122"/>
              </a:rPr>
              <a:t>:</a:t>
            </a:r>
            <a:r>
              <a:rPr lang="zh-CN" altLang="en-US" sz="1320" dirty="0">
                <a:solidFill>
                  <a:srgbClr val="FFFFFF"/>
                </a:solidFill>
                <a:ea typeface="宋体" charset="-122"/>
              </a:rPr>
              <a:t>黑色</a:t>
            </a:r>
          </a:p>
          <a:p>
            <a:pPr marL="411480" indent="-411480" algn="r" eaLnBrk="0" hangingPunct="0">
              <a:lnSpc>
                <a:spcPct val="125000"/>
              </a:lnSpc>
              <a:spcBef>
                <a:spcPct val="20000"/>
              </a:spcBef>
              <a:buFont typeface="Arial" charset="0"/>
              <a:buNone/>
              <a:defRPr/>
            </a:pPr>
            <a:r>
              <a:rPr lang="zh-CN" altLang="en-US" sz="1320" dirty="0">
                <a:solidFill>
                  <a:srgbClr val="FFFFFF"/>
                </a:solidFill>
                <a:ea typeface="宋体" charset="-122"/>
              </a:rPr>
              <a:t>字体</a:t>
            </a:r>
            <a:r>
              <a:rPr lang="en-US" altLang="zh-CN" sz="1320" dirty="0">
                <a:solidFill>
                  <a:srgbClr val="FFFFFF"/>
                </a:solidFill>
                <a:ea typeface="宋体" charset="-122"/>
              </a:rPr>
              <a:t>:</a:t>
            </a:r>
            <a:r>
              <a:rPr lang="zh-CN" altLang="en-US" sz="1320" dirty="0">
                <a:solidFill>
                  <a:srgbClr val="FFFFFF"/>
                </a:solidFill>
                <a:ea typeface="宋体" charset="-122"/>
              </a:rPr>
              <a:t>细黑体</a:t>
            </a:r>
            <a:r>
              <a:rPr lang="zh-CN" altLang="en-US" sz="1320" b="1" dirty="0">
                <a:solidFill>
                  <a:srgbClr val="FFFFFF"/>
                </a:solidFill>
                <a:latin typeface="Arial" charset="0"/>
              </a:rPr>
              <a:t> </a:t>
            </a:r>
          </a:p>
        </p:txBody>
      </p:sp>
      <p:grpSp>
        <p:nvGrpSpPr>
          <p:cNvPr id="2" name="Group 16"/>
          <p:cNvGrpSpPr>
            <a:grpSpLocks/>
          </p:cNvGrpSpPr>
          <p:nvPr/>
        </p:nvGrpSpPr>
        <p:grpSpPr bwMode="auto">
          <a:xfrm>
            <a:off x="12433307" y="3511552"/>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a:solidFill>
                  <a:srgbClr val="000000"/>
                </a:solidFill>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a:solidFill>
                    <a:srgbClr val="000000"/>
                  </a:solidFill>
                  <a:ea typeface="宋体" charset="-122"/>
                </a:endParaRPr>
              </a:p>
            </p:txBody>
          </p:sp>
        </p:grpSp>
      </p:grpSp>
      <p:sp>
        <p:nvSpPr>
          <p:cNvPr id="10251" name="Rectangle 83"/>
          <p:cNvSpPr>
            <a:spLocks noChangeArrowheads="1"/>
          </p:cNvSpPr>
          <p:nvPr/>
        </p:nvSpPr>
        <p:spPr bwMode="auto">
          <a:xfrm>
            <a:off x="12335941" y="1341440"/>
            <a:ext cx="1589617" cy="1844236"/>
          </a:xfrm>
          <a:prstGeom prst="rect">
            <a:avLst/>
          </a:prstGeom>
          <a:noFill/>
          <a:ln w="9525">
            <a:noFill/>
            <a:miter lim="800000"/>
            <a:headEnd/>
            <a:tailEnd/>
          </a:ln>
          <a:effectLst/>
        </p:spPr>
        <p:txBody>
          <a:bodyPr lIns="96149" tIns="48076" rIns="96149" bIns="48076">
            <a:spAutoFit/>
          </a:bodyPr>
          <a:lstStyle/>
          <a:p>
            <a:pPr eaLnBrk="0" hangingPunct="0">
              <a:lnSpc>
                <a:spcPct val="120000"/>
              </a:lnSpc>
              <a:spcBef>
                <a:spcPct val="20000"/>
              </a:spcBef>
              <a:buFont typeface="Arial" charset="0"/>
              <a:buNone/>
              <a:defRPr/>
            </a:pPr>
            <a:r>
              <a:rPr lang="zh-CN" altLang="en-US" sz="1320">
                <a:solidFill>
                  <a:srgbClr val="FFFFFF"/>
                </a:solidFill>
                <a:ea typeface="宋体" charset="-122"/>
              </a:rPr>
              <a:t>配色参考方案：</a:t>
            </a:r>
          </a:p>
          <a:p>
            <a:pPr eaLnBrk="0" hangingPunct="0">
              <a:lnSpc>
                <a:spcPct val="120000"/>
              </a:lnSpc>
              <a:spcBef>
                <a:spcPct val="20000"/>
              </a:spcBef>
              <a:buFont typeface="Arial" charset="0"/>
              <a:buNone/>
              <a:defRPr/>
            </a:pPr>
            <a:r>
              <a:rPr lang="zh-CN" altLang="en-US" sz="1320">
                <a:solidFill>
                  <a:srgbClr val="FFFFFF"/>
                </a:solidFill>
                <a:ea typeface="宋体" charset="-122"/>
              </a:rPr>
              <a:t>建议同一页面内不超过四种颜色，以下是</a:t>
            </a:r>
            <a:r>
              <a:rPr lang="en-US" altLang="zh-CN" sz="1320">
                <a:solidFill>
                  <a:srgbClr val="FFFFFF"/>
                </a:solidFill>
                <a:ea typeface="宋体" charset="-122"/>
              </a:rPr>
              <a:t>13</a:t>
            </a:r>
            <a:r>
              <a:rPr lang="zh-CN" altLang="en-US" sz="1320">
                <a:solidFill>
                  <a:srgbClr val="FFFFFF"/>
                </a:solidFill>
                <a:ea typeface="宋体" charset="-122"/>
              </a:rPr>
              <a:t>组配色方案，同一页面内只选择一组使用。（仅供参考）</a:t>
            </a:r>
          </a:p>
        </p:txBody>
      </p:sp>
      <p:sp>
        <p:nvSpPr>
          <p:cNvPr id="10252" name="Rectangle 84"/>
          <p:cNvSpPr>
            <a:spLocks noChangeArrowheads="1"/>
          </p:cNvSpPr>
          <p:nvPr/>
        </p:nvSpPr>
        <p:spPr bwMode="auto">
          <a:xfrm>
            <a:off x="12335935" y="7938"/>
            <a:ext cx="1494367" cy="828445"/>
          </a:xfrm>
          <a:prstGeom prst="rect">
            <a:avLst/>
          </a:prstGeom>
          <a:noFill/>
          <a:ln w="9525">
            <a:noFill/>
            <a:miter lim="800000"/>
            <a:headEnd/>
            <a:tailEnd/>
          </a:ln>
          <a:effectLst/>
        </p:spPr>
        <p:txBody>
          <a:bodyPr lIns="96149" tIns="48076" rIns="96149" bIns="48076">
            <a:spAutoFit/>
          </a:bodyPr>
          <a:lstStyle/>
          <a:p>
            <a:pPr>
              <a:lnSpc>
                <a:spcPct val="120000"/>
              </a:lnSpc>
              <a:buClr>
                <a:srgbClr val="777777"/>
              </a:buClr>
              <a:buSzPct val="60000"/>
              <a:buFont typeface="Wingdings" pitchFamily="2" charset="2"/>
              <a:buNone/>
              <a:defRPr/>
            </a:pPr>
            <a:r>
              <a:rPr lang="zh-CN" altLang="en-US" sz="1320">
                <a:solidFill>
                  <a:srgbClr val="FFFFFF"/>
                </a:solidFill>
                <a:ea typeface="宋体" charset="-122"/>
              </a:rPr>
              <a:t>客户或者合作伙伴的标志放在右上角</a:t>
            </a:r>
            <a:r>
              <a:rPr lang="en-US" altLang="zh-CN" sz="1320">
                <a:solidFill>
                  <a:srgbClr val="FFFFFF"/>
                </a:solidFill>
                <a:ea typeface="宋体" charset="-122"/>
              </a:rPr>
              <a:t>.</a:t>
            </a:r>
            <a:endParaRPr lang="zh-CN" altLang="en-US" sz="1320">
              <a:solidFill>
                <a:srgbClr val="FFFFFF"/>
              </a:solidFill>
              <a:ea typeface="宋体" charset="-122"/>
            </a:endParaRPr>
          </a:p>
        </p:txBody>
      </p:sp>
      <p:sp>
        <p:nvSpPr>
          <p:cNvPr id="6149" name="Rectangle 5"/>
          <p:cNvSpPr>
            <a:spLocks noChangeArrowheads="1"/>
          </p:cNvSpPr>
          <p:nvPr/>
        </p:nvSpPr>
        <p:spPr bwMode="auto">
          <a:xfrm>
            <a:off x="8481491" y="6489704"/>
            <a:ext cx="2796116" cy="455615"/>
          </a:xfrm>
          <a:prstGeom prst="rect">
            <a:avLst/>
          </a:prstGeom>
          <a:noFill/>
          <a:ln w="9525">
            <a:noFill/>
            <a:miter lim="800000"/>
            <a:headEnd/>
            <a:tailEnd/>
          </a:ln>
        </p:spPr>
        <p:txBody>
          <a:bodyPr lIns="0" tIns="0" rIns="0" bIns="0"/>
          <a:lstStyle/>
          <a:p>
            <a:pPr eaLnBrk="0" hangingPunct="0">
              <a:lnSpc>
                <a:spcPct val="85000"/>
              </a:lnSpc>
              <a:defRPr/>
            </a:pPr>
            <a:r>
              <a:rPr lang="de-DE" altLang="zh-CN" sz="1440">
                <a:solidFill>
                  <a:srgbClr val="000000"/>
                </a:solidFill>
                <a:latin typeface="FrutigerNext LT Bold" pitchFamily="34" charset="0"/>
                <a:ea typeface="ＭＳ Ｐゴシック" pitchFamily="34" charset="-128"/>
              </a:rPr>
              <a:t>Page </a:t>
            </a:r>
            <a:fld id="{52A5D625-72FF-4364-B088-B7F11232586A}" type="slidenum">
              <a:rPr lang="de-DE" altLang="zh-CN" sz="144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440">
              <a:solidFill>
                <a:srgbClr val="000000"/>
              </a:solidFill>
              <a:latin typeface="FrutigerNext LT Bold" pitchFamily="34" charset="0"/>
              <a:ea typeface="ＭＳ Ｐゴシック" pitchFamily="34" charset="-128"/>
            </a:endParaRPr>
          </a:p>
        </p:txBody>
      </p:sp>
      <p:sp>
        <p:nvSpPr>
          <p:cNvPr id="79" name="Rectangle 21"/>
          <p:cNvSpPr>
            <a:spLocks noChangeArrowheads="1"/>
          </p:cNvSpPr>
          <p:nvPr/>
        </p:nvSpPr>
        <p:spPr bwMode="auto">
          <a:xfrm>
            <a:off x="4845117" y="6463221"/>
            <a:ext cx="2502397" cy="184666"/>
          </a:xfrm>
          <a:prstGeom prst="rect">
            <a:avLst/>
          </a:prstGeom>
          <a:noFill/>
          <a:ln w="9525" algn="ctr">
            <a:noFill/>
            <a:miter lim="800000"/>
            <a:headEnd/>
            <a:tailEnd/>
          </a:ln>
          <a:effectLst/>
        </p:spPr>
        <p:txBody>
          <a:bodyPr wrap="none" lIns="96098" tIns="0" rIns="96098" bIns="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defTabSz="962026" eaLnBrk="0" hangingPunct="0">
              <a:defRPr/>
            </a:pPr>
            <a:r>
              <a:rPr lang="zh-CN" altLang="en-US" sz="1200" dirty="0" smtClean="0">
                <a:solidFill>
                  <a:srgbClr val="000000"/>
                </a:solidFill>
                <a:latin typeface="Arial"/>
              </a:rPr>
              <a:t>华为保密信息，未经授权禁止扩散</a:t>
            </a:r>
            <a:endParaRPr lang="en-US" altLang="zh-CN" sz="12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3274236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384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840" b="1">
          <a:solidFill>
            <a:srgbClr val="990000"/>
          </a:solidFill>
          <a:latin typeface="黑体" pitchFamily="49" charset="-122"/>
          <a:ea typeface="黑体" pitchFamily="49" charset="-122"/>
          <a:cs typeface="宋体" charset="-122"/>
        </a:defRPr>
      </a:lvl5pPr>
      <a:lvl6pPr marL="54864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6pPr>
      <a:lvl7pPr marL="109728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7pPr>
      <a:lvl8pPr marL="164592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8pPr>
      <a:lvl9pPr marL="2194560" algn="l" rtl="0" eaLnBrk="1" fontAlgn="base" hangingPunct="1">
        <a:spcBef>
          <a:spcPct val="0"/>
        </a:spcBef>
        <a:spcAft>
          <a:spcPct val="0"/>
        </a:spcAft>
        <a:defRPr sz="3840" b="1">
          <a:solidFill>
            <a:srgbClr val="990000"/>
          </a:solidFill>
          <a:latin typeface="FrutigerNext LT Medium" pitchFamily="34" charset="0"/>
          <a:ea typeface="华文细黑" pitchFamily="2" charset="-122"/>
          <a:cs typeface="宋体" charset="-122"/>
        </a:defRPr>
      </a:lvl9pPr>
    </p:titleStyle>
    <p:bodyStyle>
      <a:lvl1pPr marL="411480" indent="-411480" algn="l" rtl="0" eaLnBrk="0" fontAlgn="base" hangingPunct="0">
        <a:lnSpc>
          <a:spcPct val="140000"/>
        </a:lnSpc>
        <a:spcBef>
          <a:spcPct val="0"/>
        </a:spcBef>
        <a:spcAft>
          <a:spcPct val="0"/>
        </a:spcAft>
        <a:buClr>
          <a:srgbClr val="777777"/>
        </a:buClr>
        <a:buSzPct val="60000"/>
        <a:buFont typeface="Wingdings" pitchFamily="2" charset="2"/>
        <a:buChar char="l"/>
        <a:defRPr sz="2400">
          <a:solidFill>
            <a:schemeClr val="tx1"/>
          </a:solidFill>
          <a:latin typeface="+mn-ea"/>
          <a:ea typeface="+mn-ea"/>
          <a:cs typeface="+mn-cs"/>
        </a:defRPr>
      </a:lvl1pPr>
      <a:lvl2pPr marL="891540" indent="-34290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ea"/>
          <a:ea typeface="+mn-ea"/>
          <a:cs typeface="+mn-cs"/>
        </a:defRPr>
      </a:lvl2pPr>
      <a:lvl3pPr marL="1371600" indent="-274320" algn="l" rtl="0" eaLnBrk="0" fontAlgn="base" hangingPunct="0">
        <a:lnSpc>
          <a:spcPct val="140000"/>
        </a:lnSpc>
        <a:spcBef>
          <a:spcPct val="0"/>
        </a:spcBef>
        <a:spcAft>
          <a:spcPct val="0"/>
        </a:spcAft>
        <a:buSzPct val="50000"/>
        <a:buFont typeface="Wingdings" pitchFamily="2" charset="2"/>
        <a:buChar char="n"/>
        <a:defRPr sz="1920">
          <a:solidFill>
            <a:schemeClr val="tx1"/>
          </a:solidFill>
          <a:latin typeface="+mn-ea"/>
          <a:ea typeface="+mn-ea"/>
          <a:cs typeface="+mn-cs"/>
        </a:defRPr>
      </a:lvl3pPr>
      <a:lvl4pPr marL="1920240" indent="-274320" algn="l" rtl="0" eaLnBrk="0" fontAlgn="base" hangingPunct="0">
        <a:lnSpc>
          <a:spcPct val="140000"/>
        </a:lnSpc>
        <a:spcBef>
          <a:spcPct val="0"/>
        </a:spcBef>
        <a:spcAft>
          <a:spcPct val="0"/>
        </a:spcAft>
        <a:buChar char="–"/>
        <a:defRPr sz="1680">
          <a:solidFill>
            <a:schemeClr val="tx1"/>
          </a:solidFill>
          <a:latin typeface="+mn-ea"/>
          <a:ea typeface="+mn-ea"/>
          <a:cs typeface="+mn-cs"/>
        </a:defRPr>
      </a:lvl4pPr>
      <a:lvl5pPr marL="2468880" indent="-274320" algn="l" rtl="0" eaLnBrk="0" fontAlgn="base" hangingPunct="0">
        <a:lnSpc>
          <a:spcPct val="140000"/>
        </a:lnSpc>
        <a:spcBef>
          <a:spcPct val="0"/>
        </a:spcBef>
        <a:spcAft>
          <a:spcPct val="0"/>
        </a:spcAft>
        <a:buFont typeface="Arial" charset="0"/>
        <a:buChar char="~"/>
        <a:defRPr sz="1440">
          <a:solidFill>
            <a:schemeClr val="tx1"/>
          </a:solidFill>
          <a:latin typeface="+mn-ea"/>
          <a:ea typeface="+mn-ea"/>
          <a:cs typeface="+mn-cs"/>
        </a:defRPr>
      </a:lvl5pPr>
      <a:lvl6pPr marL="301752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6pPr>
      <a:lvl7pPr marL="356616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7pPr>
      <a:lvl8pPr marL="411480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8pPr>
      <a:lvl9pPr marL="4663440" indent="-274320" algn="l" rtl="0" eaLnBrk="1" fontAlgn="base" hangingPunct="1">
        <a:spcBef>
          <a:spcPct val="20000"/>
        </a:spcBef>
        <a:spcAft>
          <a:spcPct val="0"/>
        </a:spcAft>
        <a:buFont typeface="Arial" charset="0"/>
        <a:buChar char="~"/>
        <a:defRPr sz="192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6147" name="Text Box 3"/>
          <p:cNvSpPr txBox="1">
            <a:spLocks noChangeArrowheads="1"/>
          </p:cNvSpPr>
          <p:nvPr/>
        </p:nvSpPr>
        <p:spPr bwMode="auto">
          <a:xfrm>
            <a:off x="869952" y="6435726"/>
            <a:ext cx="2757589" cy="263749"/>
          </a:xfrm>
          <a:prstGeom prst="rect">
            <a:avLst/>
          </a:prstGeom>
          <a:noFill/>
          <a:ln w="9525">
            <a:noFill/>
            <a:miter lim="800000"/>
            <a:headEnd/>
            <a:tailEnd/>
          </a:ln>
        </p:spPr>
        <p:txBody>
          <a:bodyPr wrap="none" lIns="78315" tIns="39159" rIns="78315" bIns="39159">
            <a:spAutoFit/>
          </a:bodyPr>
          <a:lstStyle/>
          <a:p>
            <a:pPr defTabSz="784225" eaLnBrk="0" hangingPunct="0">
              <a:defRPr/>
            </a:pPr>
            <a:r>
              <a:rPr lang="en-US" altLang="zh-CN" sz="1200">
                <a:solidFill>
                  <a:srgbClr val="000000"/>
                </a:solidFill>
                <a:latin typeface="Arial" pitchFamily="34" charset="0"/>
                <a:ea typeface="MS PGothic" pitchFamily="34" charset="-128"/>
              </a:rPr>
              <a:t>HUAWEI TECHNOLOGIES CO., LTD.</a:t>
            </a:r>
            <a:endParaRPr lang="en-US" altLang="zh-CN" sz="2100">
              <a:solidFill>
                <a:srgbClr val="000000"/>
              </a:solidFill>
              <a:latin typeface="Arial" pitchFamily="34" charset="0"/>
              <a:ea typeface="MS PGothic" pitchFamily="34" charset="-128"/>
            </a:endParaRPr>
          </a:p>
        </p:txBody>
      </p:sp>
      <p:pic>
        <p:nvPicPr>
          <p:cNvPr id="10244"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a:solidFill>
                  <a:srgbClr val="000000"/>
                </a:solidFill>
                <a:latin typeface="Arial" pitchFamily="34" charset="0"/>
              </a:defRPr>
            </a:lvl1pPr>
          </a:lstStyle>
          <a:p>
            <a:pPr eaLnBrk="0" hangingPunct="0">
              <a:defRPr/>
            </a:pPr>
            <a:r>
              <a:rPr lang="de-DE" altLang="zh-CN" sz="1200">
                <a:ea typeface="MS PGothic" pitchFamily="34" charset="-128"/>
              </a:rPr>
              <a:t>Page </a:t>
            </a:r>
            <a:fld id="{4EA37CCA-E0E7-474B-99A8-92EC67BE6E23}" type="slidenum">
              <a:rPr lang="de-DE" altLang="zh-CN" sz="1200">
                <a:ea typeface="MS PGothic" pitchFamily="34" charset="-128"/>
              </a:rPr>
              <a:pPr eaLnBrk="0" hangingPunct="0">
                <a:defRPr/>
              </a:pPr>
              <a:t>‹#›</a:t>
            </a:fld>
            <a:endParaRPr lang="en-GB" altLang="zh-CN" sz="1200">
              <a:ea typeface="MS PGothic" pitchFamily="34" charset="-128"/>
            </a:endParaRPr>
          </a:p>
        </p:txBody>
      </p:sp>
      <p:sp>
        <p:nvSpPr>
          <p:cNvPr id="10246"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6151" name="Rectangle 7"/>
          <p:cNvSpPr>
            <a:spLocks noChangeArrowheads="1"/>
          </p:cNvSpPr>
          <p:nvPr/>
        </p:nvSpPr>
        <p:spPr bwMode="auto">
          <a:xfrm>
            <a:off x="5190067" y="6435726"/>
            <a:ext cx="1562326" cy="263712"/>
          </a:xfrm>
          <a:prstGeom prst="rect">
            <a:avLst/>
          </a:prstGeom>
          <a:noFill/>
          <a:ln w="9525" algn="ctr">
            <a:noFill/>
            <a:miter lim="800000"/>
            <a:headEnd/>
            <a:tailEnd/>
          </a:ln>
        </p:spPr>
        <p:txBody>
          <a:bodyPr wrap="none" lIns="78283" tIns="39141" rIns="78283" bIns="39141">
            <a:spAutoFit/>
          </a:bodyPr>
          <a:lstStyle/>
          <a:p>
            <a:pPr defTabSz="784225" eaLnBrk="0" hangingPunct="0">
              <a:defRPr/>
            </a:pPr>
            <a:r>
              <a:rPr lang="en-US" altLang="zh-CN" sz="1200">
                <a:solidFill>
                  <a:srgbClr val="000000"/>
                </a:solidFill>
                <a:latin typeface="Arial" pitchFamily="34" charset="0"/>
                <a:ea typeface="MS PGothic" pitchFamily="34" charset="-128"/>
              </a:rPr>
              <a:t>Huawei Confidential </a:t>
            </a:r>
          </a:p>
        </p:txBody>
      </p:sp>
      <p:sp>
        <p:nvSpPr>
          <p:cNvPr id="10248"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40409280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5"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7"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55350660"/>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0" cstate="print"/>
          <a:srcRect/>
          <a:stretch>
            <a:fillRect/>
          </a:stretch>
        </p:blipFill>
        <p:spPr bwMode="auto">
          <a:xfrm>
            <a:off x="2"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4" y="6438906"/>
            <a:ext cx="3482763" cy="353860"/>
          </a:xfrm>
          <a:prstGeom prst="rect">
            <a:avLst/>
          </a:prstGeom>
          <a:noFill/>
          <a:ln w="9525">
            <a:noFill/>
            <a:miter lim="800000"/>
            <a:headEnd/>
            <a:tailEnd/>
          </a:ln>
        </p:spPr>
        <p:txBody>
          <a:bodyPr wrap="none" lIns="106587" tIns="53296" rIns="106587" bIns="53296">
            <a:spAutoFit/>
          </a:bodyPr>
          <a:lstStyle/>
          <a:p>
            <a:pPr defTabSz="1066472"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00"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1" cstate="print"/>
          <a:srcRect/>
          <a:stretch>
            <a:fillRect/>
          </a:stretch>
        </p:blipFill>
        <p:spPr bwMode="auto">
          <a:xfrm>
            <a:off x="10011846" y="6399234"/>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3" y="-100012"/>
            <a:ext cx="10327216" cy="871539"/>
          </a:xfrm>
          <a:prstGeom prst="rect">
            <a:avLst/>
          </a:prstGeom>
          <a:noFill/>
          <a:ln w="9525">
            <a:noFill/>
            <a:miter lim="800000"/>
            <a:headEnd/>
            <a:tailEnd/>
          </a:ln>
        </p:spPr>
        <p:txBody>
          <a:bodyPr vert="horz" wrap="square" lIns="79955" tIns="39978" rIns="79955" bIns="3997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16"/>
            <a:ext cx="2196497" cy="353808"/>
          </a:xfrm>
          <a:prstGeom prst="rect">
            <a:avLst/>
          </a:prstGeom>
          <a:noFill/>
          <a:ln w="9525" algn="ctr">
            <a:noFill/>
            <a:miter lim="800000"/>
            <a:headEnd/>
            <a:tailEnd/>
          </a:ln>
          <a:effectLst/>
        </p:spPr>
        <p:txBody>
          <a:bodyPr wrap="none" lIns="106547" tIns="53271" rIns="106547" bIns="53271">
            <a:spAutoFit/>
          </a:bodyPr>
          <a:lstStyle/>
          <a:p>
            <a:pPr defTabSz="1066472"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1" y="528643"/>
            <a:ext cx="2459567" cy="5307012"/>
          </a:xfrm>
          <a:prstGeom prst="rect">
            <a:avLst/>
          </a:prstGeom>
          <a:noFill/>
          <a:ln w="9525">
            <a:noFill/>
            <a:miter lim="800000"/>
            <a:headEnd/>
            <a:tailEnd/>
          </a:ln>
          <a:effectLst/>
        </p:spPr>
        <p:txBody>
          <a:bodyPr lIns="106587" tIns="53296" rIns="106587" bIns="53296"/>
          <a:lstStyle/>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英文标题</a:t>
            </a:r>
            <a:r>
              <a:rPr lang="en-US" altLang="zh-CN" sz="1500" dirty="0">
                <a:solidFill>
                  <a:srgbClr val="FFFFFF"/>
                </a:solidFill>
                <a:latin typeface="Arial" charset="0"/>
                <a:ea typeface="华文细黑"/>
              </a:rPr>
              <a:t>:32-35pt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Medium</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中文标题</a:t>
            </a:r>
            <a:r>
              <a:rPr lang="en-US" altLang="zh-CN" sz="1500" dirty="0">
                <a:solidFill>
                  <a:srgbClr val="FFFFFF"/>
                </a:solidFill>
                <a:latin typeface="Arial" charset="0"/>
                <a:ea typeface="华文细黑"/>
              </a:rPr>
              <a:t>:30-32pt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 R153 G0 B0</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黑体</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英文正文</a:t>
            </a:r>
            <a:r>
              <a:rPr lang="en-US" altLang="zh-CN" sz="1500" dirty="0">
                <a:solidFill>
                  <a:srgbClr val="FFFFFF"/>
                </a:solidFill>
                <a:latin typeface="Arial" charset="0"/>
                <a:ea typeface="华文细黑"/>
              </a:rPr>
              <a:t>:20-22pt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 </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 :18pt  </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内部使用字体 </a:t>
            </a:r>
            <a:r>
              <a:rPr lang="en-US" altLang="zh-CN" sz="1500" dirty="0">
                <a:solidFill>
                  <a:srgbClr val="FFFFFF"/>
                </a:solidFill>
                <a:latin typeface="FrutigerNext LT Regular"/>
                <a:ea typeface="华文细黑"/>
              </a:rPr>
              <a:t>:</a:t>
            </a:r>
          </a:p>
          <a:p>
            <a:pPr algn="r" defTabSz="1066472">
              <a:lnSpc>
                <a:spcPct val="125000"/>
              </a:lnSpc>
              <a:buClr>
                <a:srgbClr val="777777"/>
              </a:buClr>
              <a:buSzPct val="60000"/>
              <a:buFont typeface="Wingdings" pitchFamily="2" charset="2"/>
              <a:buNone/>
              <a:defRPr/>
            </a:pPr>
            <a:r>
              <a:rPr lang="en-US" altLang="zh-CN" sz="1500" dirty="0" err="1">
                <a:solidFill>
                  <a:srgbClr val="FFFFFF"/>
                </a:solidFill>
                <a:latin typeface="FrutigerNext LT Regular"/>
                <a:ea typeface="华文细黑"/>
              </a:rPr>
              <a:t>FrutigerNext</a:t>
            </a:r>
            <a:r>
              <a:rPr lang="en-US" altLang="zh-CN" sz="1500" dirty="0">
                <a:solidFill>
                  <a:srgbClr val="FFFFFF"/>
                </a:solidFill>
                <a:latin typeface="FrutigerNext LT Regular"/>
                <a:ea typeface="华文细黑"/>
              </a:rPr>
              <a:t> LT Regular</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FrutigerNext LT Regular"/>
                <a:ea typeface="华文细黑"/>
              </a:rPr>
              <a:t>外部使用字体 </a:t>
            </a:r>
            <a:r>
              <a:rPr lang="en-US" altLang="zh-CN" sz="1500" dirty="0">
                <a:solidFill>
                  <a:srgbClr val="FFFFFF"/>
                </a:solidFill>
                <a:latin typeface="FrutigerNext LT Regular"/>
                <a:ea typeface="华文细黑"/>
              </a:rPr>
              <a:t>: Arial</a:t>
            </a:r>
          </a:p>
          <a:p>
            <a:pPr algn="r" defTabSz="1066472">
              <a:lnSpc>
                <a:spcPct val="7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中文正文</a:t>
            </a:r>
            <a:r>
              <a:rPr lang="en-US" altLang="zh-CN" sz="1500" dirty="0">
                <a:solidFill>
                  <a:srgbClr val="FFFFFF"/>
                </a:solidFill>
                <a:latin typeface="Arial" charset="0"/>
                <a:ea typeface="华文细黑"/>
              </a:rPr>
              <a:t>:18-20pt</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子目录</a:t>
            </a:r>
            <a:r>
              <a:rPr lang="en-US" altLang="zh-CN" sz="1500" dirty="0">
                <a:solidFill>
                  <a:srgbClr val="FFFFFF"/>
                </a:solidFill>
                <a:latin typeface="Arial" charset="0"/>
                <a:ea typeface="华文细黑"/>
              </a:rPr>
              <a:t>(2-5</a:t>
            </a:r>
            <a:r>
              <a:rPr lang="zh-CN" altLang="en-US" sz="1500" dirty="0">
                <a:solidFill>
                  <a:srgbClr val="FFFFFF"/>
                </a:solidFill>
                <a:latin typeface="Arial" charset="0"/>
                <a:ea typeface="华文细黑"/>
              </a:rPr>
              <a:t>级</a:t>
            </a:r>
            <a:r>
              <a:rPr lang="en-US" altLang="zh-CN" sz="1500" dirty="0">
                <a:solidFill>
                  <a:srgbClr val="FFFFFF"/>
                </a:solidFill>
                <a:latin typeface="Arial" charset="0"/>
                <a:ea typeface="华文细黑"/>
              </a:rPr>
              <a:t>):18pt </a:t>
            </a: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颜色</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黑色</a:t>
            </a:r>
          </a:p>
          <a:p>
            <a:pPr algn="r" defTabSz="1066472">
              <a:lnSpc>
                <a:spcPct val="125000"/>
              </a:lnSpc>
              <a:buClr>
                <a:srgbClr val="777777"/>
              </a:buClr>
              <a:buSzPct val="60000"/>
              <a:buFont typeface="Wingdings" pitchFamily="2" charset="2"/>
              <a:buNone/>
              <a:defRPr/>
            </a:pPr>
            <a:r>
              <a:rPr lang="zh-CN" altLang="en-US" sz="1500" dirty="0">
                <a:solidFill>
                  <a:srgbClr val="FFFFFF"/>
                </a:solidFill>
                <a:latin typeface="Arial" charset="0"/>
                <a:ea typeface="华文细黑"/>
              </a:rPr>
              <a:t>字体</a:t>
            </a:r>
            <a:r>
              <a:rPr lang="en-US" altLang="zh-CN" sz="1500" dirty="0">
                <a:solidFill>
                  <a:srgbClr val="FFFFFF"/>
                </a:solidFill>
                <a:latin typeface="Arial" charset="0"/>
                <a:ea typeface="华文细黑"/>
              </a:rPr>
              <a:t>:</a:t>
            </a:r>
            <a:r>
              <a:rPr lang="zh-CN" altLang="en-US" sz="1500" dirty="0">
                <a:solidFill>
                  <a:srgbClr val="FFFFFF"/>
                </a:solidFill>
                <a:latin typeface="Arial" charset="0"/>
                <a:ea typeface="华文细黑"/>
              </a:rPr>
              <a:t>细黑体 </a:t>
            </a: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en-US" altLang="zh-CN" sz="1500" dirty="0">
              <a:solidFill>
                <a:srgbClr val="FFFFFF"/>
              </a:solidFill>
              <a:latin typeface="Arial" charset="0"/>
              <a:ea typeface="华文细黑"/>
            </a:endParaRPr>
          </a:p>
          <a:p>
            <a:pPr algn="r" defTabSz="1066472">
              <a:lnSpc>
                <a:spcPct val="125000"/>
              </a:lnSpc>
              <a:buClr>
                <a:srgbClr val="777777"/>
              </a:buClr>
              <a:buSzPct val="60000"/>
              <a:buFont typeface="Wingdings" pitchFamily="2" charset="2"/>
              <a:buNone/>
              <a:defRPr/>
            </a:pPr>
            <a:endParaRPr lang="zh-CN" altLang="en-US" sz="1500"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配色参考方案：</a:t>
            </a:r>
          </a:p>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建议同一页面内不超过四种颜色，以下是</a:t>
            </a:r>
            <a:r>
              <a:rPr lang="en-US" altLang="zh-CN" sz="1500" dirty="0">
                <a:solidFill>
                  <a:srgbClr val="FFFFFF"/>
                </a:solidFill>
                <a:latin typeface="华文细黑" pitchFamily="2" charset="-122"/>
                <a:ea typeface="华文细黑"/>
              </a:rPr>
              <a:t>13</a:t>
            </a:r>
            <a:r>
              <a:rPr lang="zh-CN" altLang="en-US" sz="1500" dirty="0">
                <a:solidFill>
                  <a:srgbClr val="FFFFFF"/>
                </a:solidFill>
                <a:latin typeface="华文细黑" pitchFamily="2" charset="-122"/>
                <a:ea typeface="华文细黑"/>
              </a:rPr>
              <a:t>组配色方案，同一页面内只选择一组使用。（仅供参考）</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106587" tIns="53296" rIns="106587" bIns="53296"/>
          <a:lstStyle/>
          <a:p>
            <a:pPr defTabSz="1066472">
              <a:lnSpc>
                <a:spcPct val="120000"/>
              </a:lnSpc>
              <a:buClr>
                <a:srgbClr val="777777"/>
              </a:buClr>
              <a:buSzPct val="60000"/>
              <a:buFont typeface="Wingdings" pitchFamily="2" charset="2"/>
              <a:buNone/>
              <a:defRPr/>
            </a:pPr>
            <a:r>
              <a:rPr lang="zh-CN" altLang="en-US" sz="1500" dirty="0">
                <a:solidFill>
                  <a:srgbClr val="FFFFFF"/>
                </a:solidFill>
                <a:latin typeface="华文细黑" pitchFamily="2" charset="-122"/>
                <a:ea typeface="华文细黑"/>
              </a:rPr>
              <a:t>客户或者合作伙伴的标志放在右上角</a:t>
            </a:r>
            <a:r>
              <a:rPr lang="en-US" altLang="zh-CN" sz="1500" dirty="0">
                <a:solidFill>
                  <a:srgbClr val="FFFFFF"/>
                </a:solidFill>
                <a:latin typeface="华文细黑" pitchFamily="2" charset="-122"/>
                <a:ea typeface="华文细黑"/>
              </a:rPr>
              <a:t>.</a:t>
            </a:r>
          </a:p>
          <a:p>
            <a:pPr defTabSz="1066472">
              <a:lnSpc>
                <a:spcPct val="125000"/>
              </a:lnSpc>
              <a:buClr>
                <a:srgbClr val="777777"/>
              </a:buClr>
              <a:buSzPct val="60000"/>
              <a:buFont typeface="Wingdings" pitchFamily="2" charset="2"/>
              <a:buNone/>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en-US" altLang="zh-CN" sz="1500" dirty="0">
              <a:solidFill>
                <a:srgbClr val="FFFFFF"/>
              </a:solidFill>
              <a:latin typeface="华文细黑" pitchFamily="2" charset="-122"/>
              <a:ea typeface="华文细黑"/>
            </a:endParaRPr>
          </a:p>
          <a:p>
            <a:pPr defTabSz="1066472">
              <a:lnSpc>
                <a:spcPct val="125000"/>
              </a:lnSpc>
              <a:buClr>
                <a:srgbClr val="777777"/>
              </a:buClr>
              <a:buSzPct val="60000"/>
              <a:buFont typeface="Wingdings" pitchFamily="2" charset="2"/>
              <a:buChar char="l"/>
              <a:defRPr/>
            </a:pPr>
            <a:endParaRPr lang="zh-CN" altLang="en-US" sz="1500"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3" y="1641484"/>
            <a:ext cx="10572749" cy="4194175"/>
          </a:xfrm>
          <a:prstGeom prst="rect">
            <a:avLst/>
          </a:prstGeom>
          <a:noFill/>
          <a:ln w="9525">
            <a:noFill/>
            <a:miter lim="800000"/>
            <a:headEnd/>
            <a:tailEnd/>
          </a:ln>
        </p:spPr>
        <p:txBody>
          <a:bodyPr vert="horz" wrap="square" lIns="79967" tIns="39983" rIns="79967" bIns="3998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1" y="4989943"/>
            <a:ext cx="1225549" cy="369049"/>
          </a:xfrm>
          <a:prstGeom prst="rect">
            <a:avLst/>
          </a:prstGeom>
          <a:solidFill>
            <a:schemeClr val="bg1"/>
          </a:solidFill>
          <a:ln w="9525" algn="ctr">
            <a:noFill/>
            <a:miter lim="800000"/>
            <a:headEnd/>
            <a:tailEnd/>
          </a:ln>
          <a:effectLst/>
        </p:spPr>
        <p:txBody>
          <a:bodyPr lIns="121626" tIns="60817" rIns="121626" bIns="60817" anchor="ctr">
            <a:spAutoFit/>
          </a:bodyPr>
          <a:lstStyle/>
          <a:p>
            <a:pPr defTabSz="1219110">
              <a:defRPr/>
            </a:pPr>
            <a:endParaRPr lang="zh-CN" altLang="en-US" sz="16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6"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6"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6"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6"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6"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6"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6"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6"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6"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6"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6"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6"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6"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1219110">
                <a:defRPr/>
              </a:pPr>
              <a:endParaRPr lang="zh-CN" altLang="en-US" sz="16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4" y="620713"/>
            <a:ext cx="11618384" cy="0"/>
          </a:xfrm>
          <a:prstGeom prst="line">
            <a:avLst/>
          </a:prstGeom>
          <a:noFill/>
          <a:ln w="38100">
            <a:solidFill>
              <a:srgbClr val="990000"/>
            </a:solidFill>
            <a:round/>
            <a:headEnd/>
            <a:tailEnd/>
          </a:ln>
          <a:effectLst/>
        </p:spPr>
        <p:txBody>
          <a:bodyPr lIns="121644" tIns="60826" rIns="121644" bIns="60826"/>
          <a:lstStyle/>
          <a:p>
            <a:pPr defTabSz="1219110">
              <a:defRPr/>
            </a:pPr>
            <a:endParaRPr lang="zh-CN" altLang="en-US" sz="16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6259887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p:txStyles>
    <p:titleStyle>
      <a:lvl1pPr algn="l" defTabSz="1064491" rtl="0" eaLnBrk="0" fontAlgn="base" hangingPunct="0">
        <a:spcBef>
          <a:spcPct val="0"/>
        </a:spcBef>
        <a:spcAft>
          <a:spcPct val="0"/>
        </a:spcAft>
        <a:defRPr sz="4500">
          <a:solidFill>
            <a:srgbClr val="990000"/>
          </a:solidFill>
          <a:latin typeface="+mj-lt"/>
          <a:ea typeface="+mj-ea"/>
          <a:cs typeface="+mj-cs"/>
        </a:defRPr>
      </a:lvl1pPr>
      <a:lvl2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2pPr>
      <a:lvl3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3pPr>
      <a:lvl4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4pPr>
      <a:lvl5pPr algn="l" defTabSz="1064491" rtl="0" eaLnBrk="0" fontAlgn="base" hangingPunct="0">
        <a:spcBef>
          <a:spcPct val="0"/>
        </a:spcBef>
        <a:spcAft>
          <a:spcPct val="0"/>
        </a:spcAft>
        <a:defRPr sz="4500">
          <a:solidFill>
            <a:srgbClr val="990000"/>
          </a:solidFill>
          <a:latin typeface="FrutigerNext LT Medium" pitchFamily="34" charset="0"/>
          <a:ea typeface="黑体" pitchFamily="2" charset="-122"/>
        </a:defRPr>
      </a:lvl5pPr>
      <a:lvl6pPr marL="608207" algn="l" defTabSz="1066472" rtl="0" fontAlgn="base">
        <a:spcBef>
          <a:spcPct val="0"/>
        </a:spcBef>
        <a:spcAft>
          <a:spcPct val="0"/>
        </a:spcAft>
        <a:defRPr sz="4500">
          <a:solidFill>
            <a:srgbClr val="990000"/>
          </a:solidFill>
          <a:latin typeface="FrutigerNext LT Medium" pitchFamily="34" charset="0"/>
          <a:ea typeface="黑体" pitchFamily="2" charset="-122"/>
        </a:defRPr>
      </a:lvl6pPr>
      <a:lvl7pPr marL="1216422" algn="l" defTabSz="1066472" rtl="0" fontAlgn="base">
        <a:spcBef>
          <a:spcPct val="0"/>
        </a:spcBef>
        <a:spcAft>
          <a:spcPct val="0"/>
        </a:spcAft>
        <a:defRPr sz="4500">
          <a:solidFill>
            <a:srgbClr val="990000"/>
          </a:solidFill>
          <a:latin typeface="FrutigerNext LT Medium" pitchFamily="34" charset="0"/>
          <a:ea typeface="黑体" pitchFamily="2" charset="-122"/>
        </a:defRPr>
      </a:lvl7pPr>
      <a:lvl8pPr marL="1824629" algn="l" defTabSz="1066472" rtl="0" fontAlgn="base">
        <a:spcBef>
          <a:spcPct val="0"/>
        </a:spcBef>
        <a:spcAft>
          <a:spcPct val="0"/>
        </a:spcAft>
        <a:defRPr sz="4500">
          <a:solidFill>
            <a:srgbClr val="990000"/>
          </a:solidFill>
          <a:latin typeface="FrutigerNext LT Medium" pitchFamily="34" charset="0"/>
          <a:ea typeface="黑体" pitchFamily="2" charset="-122"/>
        </a:defRPr>
      </a:lvl8pPr>
      <a:lvl9pPr marL="2432841" algn="l" defTabSz="1066472" rtl="0" fontAlgn="base">
        <a:spcBef>
          <a:spcPct val="0"/>
        </a:spcBef>
        <a:spcAft>
          <a:spcPct val="0"/>
        </a:spcAft>
        <a:defRPr sz="4500">
          <a:solidFill>
            <a:srgbClr val="990000"/>
          </a:solidFill>
          <a:latin typeface="FrutigerNext LT Medium" pitchFamily="34" charset="0"/>
          <a:ea typeface="黑体" pitchFamily="2" charset="-122"/>
        </a:defRPr>
      </a:lvl9pPr>
    </p:titleStyle>
    <p:bodyStyle>
      <a:lvl1pPr marL="397075" indent="-397075" algn="l" defTabSz="1064491" rtl="0" eaLnBrk="0" fontAlgn="base" hangingPunct="0">
        <a:lnSpc>
          <a:spcPct val="140000"/>
        </a:lnSpc>
        <a:spcBef>
          <a:spcPct val="0"/>
        </a:spcBef>
        <a:spcAft>
          <a:spcPct val="0"/>
        </a:spcAft>
        <a:buClr>
          <a:schemeClr val="bg2"/>
        </a:buClr>
        <a:buSzPct val="60000"/>
        <a:buFont typeface="Wingdings" pitchFamily="2" charset="2"/>
        <a:buChar char="l"/>
        <a:defRPr sz="2700" b="1">
          <a:solidFill>
            <a:schemeClr val="tx1"/>
          </a:solidFill>
          <a:latin typeface="+mn-lt"/>
          <a:ea typeface="+mn-ea"/>
          <a:cs typeface="+mn-cs"/>
        </a:defRPr>
      </a:lvl1pPr>
      <a:lvl2pPr marL="865957" indent="-331596" algn="l" defTabSz="106449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2728" indent="-266121" algn="l" defTabSz="1064491"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FrutigerNext LT Light" pitchFamily="34" charset="0"/>
          <a:ea typeface="+mn-ea"/>
        </a:defRPr>
      </a:lvl3pPr>
      <a:lvl4pPr marL="1862860" indent="-264012" algn="l" defTabSz="1064491" rtl="0" eaLnBrk="0" fontAlgn="base" hangingPunct="0">
        <a:lnSpc>
          <a:spcPct val="140000"/>
        </a:lnSpc>
        <a:spcBef>
          <a:spcPct val="0"/>
        </a:spcBef>
        <a:spcAft>
          <a:spcPct val="0"/>
        </a:spcAft>
        <a:buChar char="–"/>
        <a:defRPr sz="1900">
          <a:solidFill>
            <a:schemeClr val="tx1"/>
          </a:solidFill>
          <a:latin typeface="+mj-lt"/>
          <a:ea typeface="+mn-ea"/>
        </a:defRPr>
      </a:lvl4pPr>
      <a:lvl5pPr marL="2397219" indent="-266121" algn="l" defTabSz="1064491"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07255"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15470"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3677"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1886" indent="-268207" algn="l" defTabSz="1066472"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6422" rtl="0" eaLnBrk="1" latinLnBrk="0" hangingPunct="1">
        <a:defRPr sz="2400" kern="1200">
          <a:solidFill>
            <a:schemeClr val="tx1"/>
          </a:solidFill>
          <a:latin typeface="+mn-lt"/>
          <a:ea typeface="+mn-ea"/>
          <a:cs typeface="+mn-cs"/>
        </a:defRPr>
      </a:lvl1pPr>
      <a:lvl2pPr marL="608207" algn="l" defTabSz="1216422" rtl="0" eaLnBrk="1" latinLnBrk="0" hangingPunct="1">
        <a:defRPr sz="2400" kern="1200">
          <a:solidFill>
            <a:schemeClr val="tx1"/>
          </a:solidFill>
          <a:latin typeface="+mn-lt"/>
          <a:ea typeface="+mn-ea"/>
          <a:cs typeface="+mn-cs"/>
        </a:defRPr>
      </a:lvl2pPr>
      <a:lvl3pPr marL="1216422" algn="l" defTabSz="1216422" rtl="0" eaLnBrk="1" latinLnBrk="0" hangingPunct="1">
        <a:defRPr sz="2400" kern="1200">
          <a:solidFill>
            <a:schemeClr val="tx1"/>
          </a:solidFill>
          <a:latin typeface="+mn-lt"/>
          <a:ea typeface="+mn-ea"/>
          <a:cs typeface="+mn-cs"/>
        </a:defRPr>
      </a:lvl3pPr>
      <a:lvl4pPr marL="1824629" algn="l" defTabSz="1216422" rtl="0" eaLnBrk="1" latinLnBrk="0" hangingPunct="1">
        <a:defRPr sz="2400" kern="1200">
          <a:solidFill>
            <a:schemeClr val="tx1"/>
          </a:solidFill>
          <a:latin typeface="+mn-lt"/>
          <a:ea typeface="+mn-ea"/>
          <a:cs typeface="+mn-cs"/>
        </a:defRPr>
      </a:lvl4pPr>
      <a:lvl5pPr marL="2432841" algn="l" defTabSz="1216422" rtl="0" eaLnBrk="1" latinLnBrk="0" hangingPunct="1">
        <a:defRPr sz="2400" kern="1200">
          <a:solidFill>
            <a:schemeClr val="tx1"/>
          </a:solidFill>
          <a:latin typeface="+mn-lt"/>
          <a:ea typeface="+mn-ea"/>
          <a:cs typeface="+mn-cs"/>
        </a:defRPr>
      </a:lvl5pPr>
      <a:lvl6pPr marL="3041045" algn="l" defTabSz="1216422" rtl="0" eaLnBrk="1" latinLnBrk="0" hangingPunct="1">
        <a:defRPr sz="2400" kern="1200">
          <a:solidFill>
            <a:schemeClr val="tx1"/>
          </a:solidFill>
          <a:latin typeface="+mn-lt"/>
          <a:ea typeface="+mn-ea"/>
          <a:cs typeface="+mn-cs"/>
        </a:defRPr>
      </a:lvl6pPr>
      <a:lvl7pPr marL="3649255" algn="l" defTabSz="1216422" rtl="0" eaLnBrk="1" latinLnBrk="0" hangingPunct="1">
        <a:defRPr sz="2400" kern="1200">
          <a:solidFill>
            <a:schemeClr val="tx1"/>
          </a:solidFill>
          <a:latin typeface="+mn-lt"/>
          <a:ea typeface="+mn-ea"/>
          <a:cs typeface="+mn-cs"/>
        </a:defRPr>
      </a:lvl7pPr>
      <a:lvl8pPr marL="4257464" algn="l" defTabSz="1216422" rtl="0" eaLnBrk="1" latinLnBrk="0" hangingPunct="1">
        <a:defRPr sz="2400" kern="1200">
          <a:solidFill>
            <a:schemeClr val="tx1"/>
          </a:solidFill>
          <a:latin typeface="+mn-lt"/>
          <a:ea typeface="+mn-ea"/>
          <a:cs typeface="+mn-cs"/>
        </a:defRPr>
      </a:lvl8pPr>
      <a:lvl9pPr marL="4865676" algn="l" defTabSz="1216422"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2"/>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5" y="6451605"/>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4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7"/>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3"/>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80"/>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2" y="3832229"/>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8">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8">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392" tIns="52195" rIns="104392" bIns="5219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5"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5"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3" y="6465940"/>
            <a:ext cx="2488539" cy="246221"/>
          </a:xfrm>
          <a:prstGeom prst="rect">
            <a:avLst/>
          </a:prstGeom>
          <a:noFill/>
          <a:ln w="9525" algn="ctr">
            <a:noFill/>
            <a:miter lim="800000"/>
            <a:headEnd/>
            <a:tailEnd/>
          </a:ln>
          <a:effectLst/>
        </p:spPr>
        <p:txBody>
          <a:bodyPr wrap="square" lIns="106706" tIns="0" rIns="106706" bIns="0">
            <a:spAutoFit/>
          </a:bodyPr>
          <a:lstStyle/>
          <a:p>
            <a:pPr defTabSz="1068142"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939359646"/>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4" b="1">
          <a:solidFill>
            <a:srgbClr val="990000"/>
          </a:solidFill>
          <a:latin typeface="FrutigerNext LT Medium" pitchFamily="34" charset="0"/>
          <a:ea typeface="黑体" pitchFamily="49" charset="-122"/>
          <a:cs typeface="宋体" charset="-122"/>
        </a:defRPr>
      </a:lvl5pPr>
      <a:lvl6pPr marL="609158"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6pPr>
      <a:lvl7pPr marL="1218316"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7pPr>
      <a:lvl8pPr marL="1827474"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8pPr>
      <a:lvl9pPr marL="2436633" algn="l" rtl="0" eaLnBrk="1" fontAlgn="base" hangingPunct="1">
        <a:spcBef>
          <a:spcPct val="0"/>
        </a:spcBef>
        <a:spcAft>
          <a:spcPct val="0"/>
        </a:spcAft>
        <a:defRPr sz="4264" b="1">
          <a:solidFill>
            <a:srgbClr val="990000"/>
          </a:solidFill>
          <a:latin typeface="FrutigerNext LT Medium" pitchFamily="34" charset="0"/>
          <a:ea typeface="华文细黑" pitchFamily="2" charset="-122"/>
          <a:cs typeface="宋体" charset="-122"/>
        </a:defRPr>
      </a:lvl9pPr>
    </p:titleStyle>
    <p:bodyStyle>
      <a:lvl1pPr marL="456869" indent="-456869" algn="l" rtl="0" eaLnBrk="0" fontAlgn="base" hangingPunct="0">
        <a:lnSpc>
          <a:spcPct val="140000"/>
        </a:lnSpc>
        <a:spcBef>
          <a:spcPct val="0"/>
        </a:spcBef>
        <a:spcAft>
          <a:spcPct val="0"/>
        </a:spcAft>
        <a:buClr>
          <a:srgbClr val="777777"/>
        </a:buClr>
        <a:buSzPct val="60000"/>
        <a:buFont typeface="Wingdings" pitchFamily="2" charset="2"/>
        <a:buChar char="l"/>
        <a:defRPr sz="2665" b="1">
          <a:solidFill>
            <a:schemeClr val="tx1"/>
          </a:solidFill>
          <a:latin typeface="FrutigerNext LT Regular" pitchFamily="34" charset="0"/>
          <a:ea typeface="黑体" pitchFamily="49" charset="-122"/>
          <a:cs typeface="+mn-cs"/>
        </a:defRPr>
      </a:lvl1pPr>
      <a:lvl2pPr marL="989882" indent="-380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2895" indent="-304579" algn="l" rtl="0" eaLnBrk="0" fontAlgn="base" hangingPunct="0">
        <a:lnSpc>
          <a:spcPct val="140000"/>
        </a:lnSpc>
        <a:spcBef>
          <a:spcPct val="0"/>
        </a:spcBef>
        <a:spcAft>
          <a:spcPct val="0"/>
        </a:spcAft>
        <a:buSzPct val="50000"/>
        <a:buFont typeface="Wingdings" pitchFamily="2" charset="2"/>
        <a:buChar char="n"/>
        <a:defRPr sz="2131">
          <a:solidFill>
            <a:schemeClr val="tx1"/>
          </a:solidFill>
          <a:latin typeface="FrutigerNext LT Regular" pitchFamily="34" charset="0"/>
          <a:ea typeface="+mn-ea"/>
          <a:cs typeface="+mn-cs"/>
        </a:defRPr>
      </a:lvl3pPr>
      <a:lvl4pPr marL="2132054" indent="-304579" algn="l" rtl="0" eaLnBrk="0" fontAlgn="base" hangingPunct="0">
        <a:lnSpc>
          <a:spcPct val="140000"/>
        </a:lnSpc>
        <a:spcBef>
          <a:spcPct val="0"/>
        </a:spcBef>
        <a:spcAft>
          <a:spcPct val="0"/>
        </a:spcAft>
        <a:buChar char="–"/>
        <a:defRPr sz="1865">
          <a:solidFill>
            <a:schemeClr val="tx1"/>
          </a:solidFill>
          <a:latin typeface="FrutigerNext LT Regular" pitchFamily="34" charset="0"/>
          <a:ea typeface="+mn-ea"/>
          <a:cs typeface="+mn-cs"/>
        </a:defRPr>
      </a:lvl4pPr>
      <a:lvl5pPr marL="2741211" indent="-304579"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0370"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6pPr>
      <a:lvl7pPr marL="3959528"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7pPr>
      <a:lvl8pPr marL="4568686"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8pPr>
      <a:lvl9pPr marL="5177843" indent="-304579" algn="l" rtl="0" eaLnBrk="1" fontAlgn="base" hangingPunct="1">
        <a:spcBef>
          <a:spcPct val="20000"/>
        </a:spcBef>
        <a:spcAft>
          <a:spcPct val="0"/>
        </a:spcAft>
        <a:buFont typeface="Arial" charset="0"/>
        <a:buChar char="~"/>
        <a:defRPr sz="2131">
          <a:solidFill>
            <a:schemeClr val="tx1"/>
          </a:solidFill>
          <a:latin typeface="+mn-lt"/>
          <a:ea typeface="+mn-ea"/>
          <a:cs typeface="+mn-cs"/>
        </a:defRPr>
      </a:lvl9pPr>
    </p:bodyStyle>
    <p:otherStyle>
      <a:defPPr>
        <a:defRPr lang="zh-CN"/>
      </a:defPPr>
      <a:lvl1pPr marL="0" algn="l" defTabSz="1218316" rtl="0" eaLnBrk="1" latinLnBrk="0" hangingPunct="1">
        <a:defRPr sz="2398" kern="1200">
          <a:solidFill>
            <a:schemeClr val="tx1"/>
          </a:solidFill>
          <a:latin typeface="+mn-lt"/>
          <a:ea typeface="+mn-ea"/>
          <a:cs typeface="+mn-cs"/>
        </a:defRPr>
      </a:lvl1pPr>
      <a:lvl2pPr marL="609158" algn="l" defTabSz="1218316" rtl="0" eaLnBrk="1" latinLnBrk="0" hangingPunct="1">
        <a:defRPr sz="2398" kern="1200">
          <a:solidFill>
            <a:schemeClr val="tx1"/>
          </a:solidFill>
          <a:latin typeface="+mn-lt"/>
          <a:ea typeface="+mn-ea"/>
          <a:cs typeface="+mn-cs"/>
        </a:defRPr>
      </a:lvl2pPr>
      <a:lvl3pPr marL="1218316" algn="l" defTabSz="1218316" rtl="0" eaLnBrk="1" latinLnBrk="0" hangingPunct="1">
        <a:defRPr sz="2398" kern="1200">
          <a:solidFill>
            <a:schemeClr val="tx1"/>
          </a:solidFill>
          <a:latin typeface="+mn-lt"/>
          <a:ea typeface="+mn-ea"/>
          <a:cs typeface="+mn-cs"/>
        </a:defRPr>
      </a:lvl3pPr>
      <a:lvl4pPr marL="1827474" algn="l" defTabSz="1218316" rtl="0" eaLnBrk="1" latinLnBrk="0" hangingPunct="1">
        <a:defRPr sz="2398" kern="1200">
          <a:solidFill>
            <a:schemeClr val="tx1"/>
          </a:solidFill>
          <a:latin typeface="+mn-lt"/>
          <a:ea typeface="+mn-ea"/>
          <a:cs typeface="+mn-cs"/>
        </a:defRPr>
      </a:lvl4pPr>
      <a:lvl5pPr marL="2436633" algn="l" defTabSz="1218316" rtl="0" eaLnBrk="1" latinLnBrk="0" hangingPunct="1">
        <a:defRPr sz="2398" kern="1200">
          <a:solidFill>
            <a:schemeClr val="tx1"/>
          </a:solidFill>
          <a:latin typeface="+mn-lt"/>
          <a:ea typeface="+mn-ea"/>
          <a:cs typeface="+mn-cs"/>
        </a:defRPr>
      </a:lvl5pPr>
      <a:lvl6pPr marL="3045791" algn="l" defTabSz="1218316" rtl="0" eaLnBrk="1" latinLnBrk="0" hangingPunct="1">
        <a:defRPr sz="2398" kern="1200">
          <a:solidFill>
            <a:schemeClr val="tx1"/>
          </a:solidFill>
          <a:latin typeface="+mn-lt"/>
          <a:ea typeface="+mn-ea"/>
          <a:cs typeface="+mn-cs"/>
        </a:defRPr>
      </a:lvl6pPr>
      <a:lvl7pPr marL="3654949" algn="l" defTabSz="1218316" rtl="0" eaLnBrk="1" latinLnBrk="0" hangingPunct="1">
        <a:defRPr sz="2398" kern="1200">
          <a:solidFill>
            <a:schemeClr val="tx1"/>
          </a:solidFill>
          <a:latin typeface="+mn-lt"/>
          <a:ea typeface="+mn-ea"/>
          <a:cs typeface="+mn-cs"/>
        </a:defRPr>
      </a:lvl7pPr>
      <a:lvl8pPr marL="4264106" algn="l" defTabSz="1218316" rtl="0" eaLnBrk="1" latinLnBrk="0" hangingPunct="1">
        <a:defRPr sz="2398" kern="1200">
          <a:solidFill>
            <a:schemeClr val="tx1"/>
          </a:solidFill>
          <a:latin typeface="+mn-lt"/>
          <a:ea typeface="+mn-ea"/>
          <a:cs typeface="+mn-cs"/>
        </a:defRPr>
      </a:lvl8pPr>
      <a:lvl9pPr marL="4873265" algn="l" defTabSz="1218316" rtl="0" eaLnBrk="1" latinLnBrk="0" hangingPunct="1">
        <a:defRPr sz="2398"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8530" name="Picture 2"/>
          <p:cNvPicPr>
            <a:picLocks noChangeAspect="1" noChangeArrowheads="1"/>
          </p:cNvPicPr>
          <p:nvPr userDrawn="1"/>
        </p:nvPicPr>
        <p:blipFill>
          <a:blip r:embed="rId50" cstate="print"/>
          <a:srcRect/>
          <a:stretch>
            <a:fillRect/>
          </a:stretch>
        </p:blipFill>
        <p:spPr bwMode="auto">
          <a:xfrm>
            <a:off x="0" y="6223000"/>
            <a:ext cx="12192000" cy="635000"/>
          </a:xfrm>
          <a:prstGeom prst="rect">
            <a:avLst/>
          </a:prstGeom>
          <a:noFill/>
          <a:ln w="9525" algn="ctr">
            <a:noFill/>
            <a:miter lim="800000"/>
            <a:headEnd/>
            <a:tailEnd/>
          </a:ln>
          <a:effectLst/>
        </p:spPr>
      </p:pic>
      <p:sp>
        <p:nvSpPr>
          <p:cNvPr id="278531" name="Text Box 3"/>
          <p:cNvSpPr txBox="1">
            <a:spLocks noChangeArrowheads="1"/>
          </p:cNvSpPr>
          <p:nvPr/>
        </p:nvSpPr>
        <p:spPr bwMode="auto">
          <a:xfrm>
            <a:off x="869953" y="6438904"/>
            <a:ext cx="2958206" cy="301432"/>
          </a:xfrm>
          <a:prstGeom prst="rect">
            <a:avLst/>
          </a:prstGeom>
          <a:noFill/>
          <a:ln w="9525">
            <a:noFill/>
            <a:miter lim="800000"/>
            <a:headEnd/>
            <a:tailEnd/>
          </a:ln>
        </p:spPr>
        <p:txBody>
          <a:bodyPr wrap="none" lIns="95288" tIns="47645" rIns="95288" bIns="47645">
            <a:spAutoFit/>
          </a:bodyPr>
          <a:lstStyle/>
          <a:p>
            <a:pPr defTabSz="953528" eaLnBrk="0" hangingPunct="0"/>
            <a:r>
              <a:rPr lang="en-US" altLang="zh-CN" sz="1300" dirty="0">
                <a:solidFill>
                  <a:srgbClr val="000000"/>
                </a:solidFill>
                <a:latin typeface="FrutigerNext LT Bold" pitchFamily="1" charset="0"/>
                <a:ea typeface="ＭＳ Ｐゴシック" pitchFamily="34" charset="-128"/>
              </a:rPr>
              <a:t>HUAWEI TECHNOLOGIES CO., LTD.</a:t>
            </a:r>
            <a:endParaRPr lang="en-US" altLang="zh-CN" sz="2500" dirty="0">
              <a:solidFill>
                <a:srgbClr val="000000"/>
              </a:solidFill>
              <a:latin typeface="Arial" charset="0"/>
              <a:ea typeface="ＭＳ Ｐゴシック" pitchFamily="34" charset="-128"/>
            </a:endParaRPr>
          </a:p>
        </p:txBody>
      </p:sp>
      <p:pic>
        <p:nvPicPr>
          <p:cNvPr id="278532" name="Picture 4" descr="8"/>
          <p:cNvPicPr>
            <a:picLocks noChangeAspect="1" noChangeArrowheads="1"/>
          </p:cNvPicPr>
          <p:nvPr userDrawn="1"/>
        </p:nvPicPr>
        <p:blipFill>
          <a:blip r:embed="rId51" cstate="print"/>
          <a:srcRect/>
          <a:stretch>
            <a:fillRect/>
          </a:stretch>
        </p:blipFill>
        <p:spPr bwMode="auto">
          <a:xfrm>
            <a:off x="10011834" y="6399215"/>
            <a:ext cx="1748367" cy="312736"/>
          </a:xfrm>
          <a:prstGeom prst="rect">
            <a:avLst/>
          </a:prstGeom>
          <a:noFill/>
        </p:spPr>
      </p:pic>
      <p:sp>
        <p:nvSpPr>
          <p:cNvPr id="278534" name="Rectangle 6"/>
          <p:cNvSpPr>
            <a:spLocks noGrp="1" noChangeArrowheads="1"/>
          </p:cNvSpPr>
          <p:nvPr>
            <p:ph type="title"/>
          </p:nvPr>
        </p:nvSpPr>
        <p:spPr bwMode="auto">
          <a:xfrm>
            <a:off x="814919" y="212643"/>
            <a:ext cx="10657416" cy="863600"/>
          </a:xfrm>
          <a:prstGeom prst="rect">
            <a:avLst/>
          </a:prstGeom>
          <a:noFill/>
          <a:ln w="9525">
            <a:noFill/>
            <a:miter lim="800000"/>
            <a:headEnd/>
            <a:tailEnd/>
          </a:ln>
          <a:effectLst/>
        </p:spPr>
        <p:txBody>
          <a:bodyPr vert="horz" wrap="square" lIns="71488" tIns="35742" rIns="71488" bIns="35742" numCol="1" anchor="ctr" anchorCtr="0" compatLnSpc="1">
            <a:prstTxWarp prst="textNoShape">
              <a:avLst/>
            </a:prstTxWarp>
          </a:bodyPr>
          <a:lstStyle/>
          <a:p>
            <a:pPr lvl="0"/>
            <a:r>
              <a:rPr lang="zh-CN" altLang="en-US" dirty="0" smtClean="0"/>
              <a:t>单击此处编辑母版标题样式</a:t>
            </a:r>
          </a:p>
        </p:txBody>
      </p:sp>
      <p:sp>
        <p:nvSpPr>
          <p:cNvPr id="278535" name="Rectangle 7"/>
          <p:cNvSpPr>
            <a:spLocks noChangeArrowheads="1"/>
          </p:cNvSpPr>
          <p:nvPr userDrawn="1"/>
        </p:nvSpPr>
        <p:spPr bwMode="auto">
          <a:xfrm>
            <a:off x="5190072" y="6438909"/>
            <a:ext cx="1801329" cy="296239"/>
          </a:xfrm>
          <a:prstGeom prst="rect">
            <a:avLst/>
          </a:prstGeom>
          <a:noFill/>
          <a:ln w="9525" algn="ctr">
            <a:noFill/>
            <a:miter lim="800000"/>
            <a:headEnd/>
            <a:tailEnd/>
          </a:ln>
          <a:effectLst/>
        </p:spPr>
        <p:txBody>
          <a:bodyPr wrap="none" lIns="95249" tIns="47621" rIns="95249" bIns="47621">
            <a:spAutoFit/>
          </a:bodyPr>
          <a:lstStyle/>
          <a:p>
            <a:pPr defTabSz="95352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78536" name="Rectangle 8"/>
          <p:cNvSpPr>
            <a:spLocks noChangeArrowheads="1"/>
          </p:cNvSpPr>
          <p:nvPr/>
        </p:nvSpPr>
        <p:spPr bwMode="auto">
          <a:xfrm>
            <a:off x="-2544220" y="528644"/>
            <a:ext cx="2459566" cy="4845051"/>
          </a:xfrm>
          <a:prstGeom prst="rect">
            <a:avLst/>
          </a:prstGeom>
          <a:noFill/>
          <a:ln w="9525">
            <a:noFill/>
            <a:miter lim="800000"/>
            <a:headEnd/>
            <a:tailEnd/>
          </a:ln>
          <a:effectLst/>
        </p:spPr>
        <p:txBody>
          <a:bodyPr lIns="95288" tIns="47645" rIns="95288" bIns="47645"/>
          <a:lstStyle/>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英文标题</a:t>
            </a:r>
            <a:r>
              <a:rPr lang="en-US" altLang="zh-CN" sz="1300" b="1" dirty="0">
                <a:solidFill>
                  <a:srgbClr val="FFFFFF"/>
                </a:solidFill>
                <a:latin typeface="Arial" charset="0"/>
                <a:ea typeface="宋体"/>
              </a:rPr>
              <a:t>:32-35pt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Medium</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中文标题</a:t>
            </a:r>
            <a:r>
              <a:rPr lang="en-US" altLang="zh-CN" sz="1300" b="1" dirty="0">
                <a:solidFill>
                  <a:srgbClr val="FFFFFF"/>
                </a:solidFill>
                <a:latin typeface="Arial" charset="0"/>
                <a:ea typeface="宋体"/>
              </a:rPr>
              <a:t>:30-32pt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 R153 G0 B0</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黑体</a:t>
            </a: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endParaRPr lang="zh-CN" altLang="en-US"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英文正文</a:t>
            </a:r>
            <a:r>
              <a:rPr lang="en-US" altLang="zh-CN" sz="1300" b="1" dirty="0">
                <a:solidFill>
                  <a:srgbClr val="FFFFFF"/>
                </a:solidFill>
                <a:latin typeface="Arial" charset="0"/>
                <a:ea typeface="宋体"/>
              </a:rPr>
              <a:t>:20-22pt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 </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 :18pt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内部使用字体 </a:t>
            </a:r>
            <a:r>
              <a:rPr lang="en-US" altLang="zh-CN" sz="1300" b="1" dirty="0">
                <a:solidFill>
                  <a:srgbClr val="FFFFFF"/>
                </a:solidFill>
                <a:latin typeface="FrutigerNext LT Regular"/>
                <a:ea typeface="宋体"/>
              </a:rPr>
              <a:t>:</a:t>
            </a:r>
          </a:p>
          <a:p>
            <a:pPr algn="r" defTabSz="953528">
              <a:lnSpc>
                <a:spcPct val="125000"/>
              </a:lnSpc>
              <a:buClr>
                <a:srgbClr val="777777"/>
              </a:buClr>
              <a:buSzPct val="60000"/>
              <a:buFont typeface="Wingdings" pitchFamily="2" charset="2"/>
              <a:buNone/>
            </a:pPr>
            <a:r>
              <a:rPr lang="en-US" altLang="zh-CN" sz="1300" b="1" dirty="0" err="1">
                <a:solidFill>
                  <a:srgbClr val="FFFFFF"/>
                </a:solidFill>
                <a:latin typeface="FrutigerNext LT Regular"/>
                <a:ea typeface="宋体"/>
              </a:rPr>
              <a:t>FrutigerNext</a:t>
            </a:r>
            <a:r>
              <a:rPr lang="en-US" altLang="zh-CN" sz="1300" b="1" dirty="0">
                <a:solidFill>
                  <a:srgbClr val="FFFFFF"/>
                </a:solidFill>
                <a:latin typeface="FrutigerNext LT Regular"/>
                <a:ea typeface="宋体"/>
              </a:rPr>
              <a:t> LT Regular</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FrutigerNext LT Regular"/>
                <a:ea typeface="宋体"/>
              </a:rPr>
              <a:t>外部使用字体 </a:t>
            </a:r>
            <a:r>
              <a:rPr lang="en-US" altLang="zh-CN" sz="1300" b="1" dirty="0">
                <a:solidFill>
                  <a:srgbClr val="FFFFFF"/>
                </a:solidFill>
                <a:latin typeface="FrutigerNext LT Regular"/>
                <a:ea typeface="宋体"/>
              </a:rPr>
              <a:t>: Arial</a:t>
            </a:r>
          </a:p>
          <a:p>
            <a:pPr algn="r" defTabSz="953528">
              <a:lnSpc>
                <a:spcPct val="75000"/>
              </a:lnSpc>
              <a:buClr>
                <a:srgbClr val="777777"/>
              </a:buClr>
              <a:buSzPct val="60000"/>
              <a:buFont typeface="Wingdings" pitchFamily="2" charset="2"/>
              <a:buNone/>
            </a:pPr>
            <a:endParaRPr lang="en-US" altLang="zh-CN" sz="1300" b="1" dirty="0">
              <a:solidFill>
                <a:srgbClr val="FFFFFF"/>
              </a:solidFill>
              <a:latin typeface="Arial" charset="0"/>
              <a:ea typeface="宋体"/>
            </a:endParaRP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中文正文</a:t>
            </a:r>
            <a:r>
              <a:rPr lang="en-US" altLang="zh-CN" sz="1300" b="1" dirty="0">
                <a:solidFill>
                  <a:srgbClr val="FFFFFF"/>
                </a:solidFill>
                <a:latin typeface="Arial" charset="0"/>
                <a:ea typeface="宋体"/>
              </a:rPr>
              <a:t>:18-20pt</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子目录</a:t>
            </a:r>
            <a:r>
              <a:rPr lang="en-US" altLang="zh-CN" sz="1300" b="1" dirty="0">
                <a:solidFill>
                  <a:srgbClr val="FFFFFF"/>
                </a:solidFill>
                <a:latin typeface="Arial" charset="0"/>
                <a:ea typeface="宋体"/>
              </a:rPr>
              <a:t>(2-5</a:t>
            </a:r>
            <a:r>
              <a:rPr lang="zh-CN" altLang="en-US" sz="1300" b="1" dirty="0">
                <a:solidFill>
                  <a:srgbClr val="FFFFFF"/>
                </a:solidFill>
                <a:latin typeface="Arial" charset="0"/>
                <a:ea typeface="宋体"/>
              </a:rPr>
              <a:t>级</a:t>
            </a:r>
            <a:r>
              <a:rPr lang="en-US" altLang="zh-CN" sz="1300" b="1" dirty="0">
                <a:solidFill>
                  <a:srgbClr val="FFFFFF"/>
                </a:solidFill>
                <a:latin typeface="Arial" charset="0"/>
                <a:ea typeface="宋体"/>
              </a:rPr>
              <a:t>):18pt </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颜色</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黑色</a:t>
            </a:r>
          </a:p>
          <a:p>
            <a:pPr algn="r" defTabSz="953528">
              <a:lnSpc>
                <a:spcPct val="125000"/>
              </a:lnSpc>
              <a:buClr>
                <a:srgbClr val="777777"/>
              </a:buClr>
              <a:buSzPct val="60000"/>
              <a:buFont typeface="Wingdings" pitchFamily="2" charset="2"/>
              <a:buNone/>
            </a:pPr>
            <a:r>
              <a:rPr lang="zh-CN" altLang="en-US" sz="1300" b="1" dirty="0">
                <a:solidFill>
                  <a:srgbClr val="FFFFFF"/>
                </a:solidFill>
                <a:latin typeface="Arial" charset="0"/>
                <a:ea typeface="宋体"/>
              </a:rPr>
              <a:t>字体</a:t>
            </a:r>
            <a:r>
              <a:rPr lang="en-US" altLang="zh-CN" sz="1300" b="1" dirty="0">
                <a:solidFill>
                  <a:srgbClr val="FFFFFF"/>
                </a:solidFill>
                <a:latin typeface="Arial" charset="0"/>
                <a:ea typeface="宋体"/>
              </a:rPr>
              <a:t>:</a:t>
            </a:r>
            <a:r>
              <a:rPr lang="zh-CN" altLang="en-US" sz="1300" b="1" dirty="0">
                <a:solidFill>
                  <a:srgbClr val="FFFFFF"/>
                </a:solidFill>
                <a:latin typeface="Arial" charset="0"/>
                <a:ea typeface="宋体"/>
              </a:rPr>
              <a:t>细黑体</a:t>
            </a:r>
            <a:endParaRPr lang="zh-CN" altLang="en-US" sz="1300" b="1" dirty="0">
              <a:solidFill>
                <a:srgbClr val="000000"/>
              </a:solidFill>
              <a:latin typeface="Arial" charset="0"/>
              <a:ea typeface="宋体"/>
            </a:endParaRPr>
          </a:p>
        </p:txBody>
      </p:sp>
      <p:sp>
        <p:nvSpPr>
          <p:cNvPr id="278537" name="Rectangle 9"/>
          <p:cNvSpPr>
            <a:spLocks noChangeArrowheads="1"/>
          </p:cNvSpPr>
          <p:nvPr/>
        </p:nvSpPr>
        <p:spPr bwMode="auto">
          <a:xfrm>
            <a:off x="12266085" y="1424003"/>
            <a:ext cx="1399116" cy="193357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配色参考方案：</a:t>
            </a:r>
          </a:p>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建议同一页面内不超过四种颜色，以下是</a:t>
            </a:r>
            <a:r>
              <a:rPr lang="en-US" altLang="zh-CN" sz="1300" b="1" dirty="0">
                <a:solidFill>
                  <a:srgbClr val="FFFFFF"/>
                </a:solidFill>
                <a:latin typeface="华文细黑" pitchFamily="2" charset="-122"/>
                <a:ea typeface="宋体"/>
              </a:rPr>
              <a:t>13</a:t>
            </a:r>
            <a:r>
              <a:rPr lang="zh-CN" altLang="en-US" sz="1300" b="1" dirty="0">
                <a:solidFill>
                  <a:srgbClr val="FFFFFF"/>
                </a:solidFill>
                <a:latin typeface="华文细黑" pitchFamily="2" charset="-122"/>
                <a:ea typeface="宋体"/>
              </a:rPr>
              <a:t>组配色方案，同一页面内只选择一组使用。（仅供参考）</a:t>
            </a:r>
          </a:p>
        </p:txBody>
      </p:sp>
      <p:sp>
        <p:nvSpPr>
          <p:cNvPr id="278538" name="Rectangle 10"/>
          <p:cNvSpPr>
            <a:spLocks noChangeArrowheads="1"/>
          </p:cNvSpPr>
          <p:nvPr/>
        </p:nvSpPr>
        <p:spPr bwMode="auto">
          <a:xfrm>
            <a:off x="12266085" y="-61909"/>
            <a:ext cx="1399116" cy="682625"/>
          </a:xfrm>
          <a:prstGeom prst="rect">
            <a:avLst/>
          </a:prstGeom>
          <a:noFill/>
          <a:ln w="9525">
            <a:noFill/>
            <a:miter lim="800000"/>
            <a:headEnd/>
            <a:tailEnd/>
          </a:ln>
          <a:effectLst/>
        </p:spPr>
        <p:txBody>
          <a:bodyPr lIns="95288" tIns="47645" rIns="95288" bIns="47645"/>
          <a:lstStyle/>
          <a:p>
            <a:pPr defTabSz="953528">
              <a:lnSpc>
                <a:spcPct val="120000"/>
              </a:lnSpc>
              <a:buClr>
                <a:srgbClr val="777777"/>
              </a:buClr>
              <a:buSzPct val="60000"/>
              <a:buFont typeface="Wingdings" pitchFamily="2" charset="2"/>
              <a:buNone/>
            </a:pPr>
            <a:r>
              <a:rPr lang="zh-CN" altLang="en-US" sz="1300" b="1" dirty="0">
                <a:solidFill>
                  <a:srgbClr val="FFFFFF"/>
                </a:solidFill>
                <a:latin typeface="华文细黑" pitchFamily="2" charset="-122"/>
                <a:ea typeface="宋体"/>
              </a:rPr>
              <a:t>客户或者合作伙伴的标志放在右上角</a:t>
            </a:r>
            <a:r>
              <a:rPr lang="en-US" altLang="zh-CN" sz="1300" b="1" dirty="0">
                <a:solidFill>
                  <a:srgbClr val="FFFFFF"/>
                </a:solidFill>
                <a:latin typeface="华文细黑" pitchFamily="2" charset="-122"/>
                <a:ea typeface="宋体"/>
              </a:rPr>
              <a:t>.</a:t>
            </a:r>
          </a:p>
        </p:txBody>
      </p:sp>
      <p:sp>
        <p:nvSpPr>
          <p:cNvPr id="278539" name="Rectangle 11"/>
          <p:cNvSpPr>
            <a:spLocks noGrp="1" noChangeArrowheads="1"/>
          </p:cNvSpPr>
          <p:nvPr>
            <p:ph type="body" idx="1"/>
          </p:nvPr>
        </p:nvSpPr>
        <p:spPr bwMode="auto">
          <a:xfrm>
            <a:off x="814919" y="1412876"/>
            <a:ext cx="10657416" cy="4392613"/>
          </a:xfrm>
          <a:prstGeom prst="rect">
            <a:avLst/>
          </a:prstGeom>
          <a:noFill/>
          <a:ln w="9525">
            <a:noFill/>
            <a:miter lim="800000"/>
            <a:headEnd/>
            <a:tailEnd/>
          </a:ln>
          <a:effectLst/>
        </p:spPr>
        <p:txBody>
          <a:bodyPr vert="horz" wrap="square" lIns="71500" tIns="35747" rIns="71500" bIns="3574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278540" name="Picture 12"/>
          <p:cNvPicPr>
            <a:picLocks noChangeAspect="1" noChangeArrowheads="1"/>
          </p:cNvPicPr>
          <p:nvPr/>
        </p:nvPicPr>
        <p:blipFill>
          <a:blip r:embed="rId52" cstate="print"/>
          <a:srcRect/>
          <a:stretch>
            <a:fillRect/>
          </a:stretch>
        </p:blipFill>
        <p:spPr bwMode="auto">
          <a:xfrm>
            <a:off x="12335934" y="3354391"/>
            <a:ext cx="1242484" cy="3503612"/>
          </a:xfrm>
          <a:prstGeom prst="rect">
            <a:avLst/>
          </a:prstGeom>
          <a:noFill/>
          <a:ln w="9525" algn="ctr">
            <a:noFill/>
            <a:miter lim="800000"/>
            <a:headEnd/>
            <a:tailEnd/>
          </a:ln>
          <a:effectLst/>
        </p:spPr>
      </p:pic>
      <p:sp>
        <p:nvSpPr>
          <p:cNvPr id="13" name="Line 9"/>
          <p:cNvSpPr>
            <a:spLocks noChangeShapeType="1"/>
          </p:cNvSpPr>
          <p:nvPr userDrawn="1"/>
        </p:nvSpPr>
        <p:spPr bwMode="auto">
          <a:xfrm>
            <a:off x="167225" y="921603"/>
            <a:ext cx="11689423" cy="11123"/>
          </a:xfrm>
          <a:prstGeom prst="line">
            <a:avLst/>
          </a:prstGeom>
          <a:noFill/>
          <a:ln w="38100">
            <a:solidFill>
              <a:srgbClr val="990000"/>
            </a:solidFill>
            <a:round/>
            <a:headEnd/>
            <a:tailEnd/>
          </a:ln>
          <a:effectLst/>
        </p:spPr>
        <p:txBody>
          <a:bodyPr lIns="121465" tIns="60729" rIns="121465" bIns="60729"/>
          <a:lstStyle/>
          <a:p>
            <a:pPr>
              <a:defRPr/>
            </a:pPr>
            <a:endParaRPr lang="zh-CN" altLang="en-US" sz="1900" dirty="0">
              <a:solidFill>
                <a:srgbClr val="000000"/>
              </a:solidFill>
              <a:latin typeface="Arial"/>
              <a:ea typeface="宋体"/>
            </a:endParaRPr>
          </a:p>
        </p:txBody>
      </p:sp>
      <p:sp>
        <p:nvSpPr>
          <p:cNvPr id="19" name="灯片编号占位符 18"/>
          <p:cNvSpPr>
            <a:spLocks noGrp="1"/>
          </p:cNvSpPr>
          <p:nvPr>
            <p:ph type="sldNum" sz="quarter" idx="4"/>
          </p:nvPr>
        </p:nvSpPr>
        <p:spPr>
          <a:xfrm>
            <a:off x="6048000" y="6405342"/>
            <a:ext cx="2844800" cy="366183"/>
          </a:xfrm>
          <a:prstGeom prst="rect">
            <a:avLst/>
          </a:prstGeom>
        </p:spPr>
        <p:txBody>
          <a:bodyPr vert="horz" lIns="91401" tIns="45700" rIns="91401" bIns="45700" rtlCol="0" anchor="ctr"/>
          <a:lstStyle>
            <a:lvl1pPr algn="r">
              <a:defRPr sz="1300">
                <a:solidFill>
                  <a:srgbClr val="080808"/>
                </a:solidFill>
                <a:latin typeface="+mn-lt"/>
              </a:defRPr>
            </a:lvl1pPr>
          </a:lstStyle>
          <a:p>
            <a:r>
              <a:rPr lang="en-US" altLang="zh-CN" dirty="0" smtClean="0">
                <a:ea typeface="MS PGothic" pitchFamily="34" charset="-128"/>
              </a:rPr>
              <a:t>Page</a:t>
            </a:r>
            <a:fld id="{746F8B60-0984-44C0-B921-DB27E9DE8921}" type="slidenum">
              <a:rPr lang="zh-CN" altLang="en-US" smtClean="0">
                <a:ea typeface="MS PGothic" pitchFamily="34" charset="-128"/>
              </a:rPr>
              <a:pPr/>
              <a:t>‹#›</a:t>
            </a:fld>
            <a:endParaRPr lang="zh-CN" altLang="en-US" dirty="0">
              <a:ea typeface="MS PGothic" pitchFamily="34" charset="-128"/>
            </a:endParaRPr>
          </a:p>
        </p:txBody>
      </p:sp>
    </p:spTree>
    <p:extLst>
      <p:ext uri="{BB962C8B-B14F-4D97-AF65-F5344CB8AC3E}">
        <p14:creationId xmlns:p14="http://schemas.microsoft.com/office/powerpoint/2010/main" val="131494562"/>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 id="2147484077" r:id="rId35"/>
    <p:sldLayoutId id="2147484078" r:id="rId36"/>
    <p:sldLayoutId id="2147484079" r:id="rId37"/>
    <p:sldLayoutId id="2147484080" r:id="rId38"/>
    <p:sldLayoutId id="2147484081" r:id="rId39"/>
    <p:sldLayoutId id="2147484082" r:id="rId40"/>
    <p:sldLayoutId id="2147484083" r:id="rId41"/>
    <p:sldLayoutId id="2147484084" r:id="rId42"/>
    <p:sldLayoutId id="2147484085" r:id="rId43"/>
    <p:sldLayoutId id="2147484086" r:id="rId44"/>
    <p:sldLayoutId id="2147484087" r:id="rId45"/>
    <p:sldLayoutId id="2147484088" r:id="rId46"/>
    <p:sldLayoutId id="2147484089" r:id="rId47"/>
    <p:sldLayoutId id="2147484090" r:id="rId48"/>
  </p:sldLayoutIdLst>
  <p:hf hdr="0" ftr="0" dt="0"/>
  <p:txStyles>
    <p:titleStyle>
      <a:lvl1pPr algn="l" defTabSz="953528" rtl="0" fontAlgn="base">
        <a:spcBef>
          <a:spcPct val="0"/>
        </a:spcBef>
        <a:spcAft>
          <a:spcPct val="0"/>
        </a:spcAft>
        <a:defRPr sz="3700" b="1">
          <a:solidFill>
            <a:srgbClr val="990000"/>
          </a:solidFill>
          <a:latin typeface="微软雅黑" pitchFamily="34" charset="-122"/>
          <a:ea typeface="微软雅黑" pitchFamily="34" charset="-122"/>
          <a:cs typeface="+mj-cs"/>
        </a:defRPr>
      </a:lvl1pPr>
      <a:lvl2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2pPr>
      <a:lvl3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3pPr>
      <a:lvl4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4pPr>
      <a:lvl5pPr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5pPr>
      <a:lvl6pPr marL="543794"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6pPr>
      <a:lvl7pPr marL="1087588"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7pPr>
      <a:lvl8pPr marL="1631382"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8pPr>
      <a:lvl9pPr marL="2175175" algn="ctr" defTabSz="953528" rtl="0" fontAlgn="base">
        <a:spcBef>
          <a:spcPct val="0"/>
        </a:spcBef>
        <a:spcAft>
          <a:spcPct val="0"/>
        </a:spcAft>
        <a:defRPr sz="3700" b="1">
          <a:solidFill>
            <a:srgbClr val="990000"/>
          </a:solidFill>
          <a:latin typeface="FrutigerNext LT Medium" pitchFamily="34" charset="0"/>
          <a:ea typeface="华文细黑" pitchFamily="2" charset="-122"/>
        </a:defRPr>
      </a:lvl9pPr>
    </p:titleStyle>
    <p:bodyStyle>
      <a:lvl1pPr marL="356865" indent="-356865" algn="l" defTabSz="953528" rtl="0" fontAlgn="base">
        <a:lnSpc>
          <a:spcPct val="140000"/>
        </a:lnSpc>
        <a:spcBef>
          <a:spcPct val="0"/>
        </a:spcBef>
        <a:spcAft>
          <a:spcPct val="0"/>
        </a:spcAft>
        <a:buClr>
          <a:schemeClr val="bg2"/>
        </a:buClr>
        <a:buSzPct val="60000"/>
        <a:buFont typeface="Wingdings" pitchFamily="2" charset="2"/>
        <a:buChar char="l"/>
        <a:defRPr sz="2400">
          <a:solidFill>
            <a:schemeClr val="tx1"/>
          </a:solidFill>
          <a:latin typeface="微软雅黑" pitchFamily="34" charset="-122"/>
          <a:ea typeface="微软雅黑" pitchFamily="34" charset="-122"/>
          <a:cs typeface="+mn-cs"/>
        </a:defRPr>
      </a:lvl1pPr>
      <a:lvl2pPr marL="776038" indent="-298333" algn="l" defTabSz="953528" rtl="0" fontAlgn="base">
        <a:lnSpc>
          <a:spcPct val="140000"/>
        </a:lnSpc>
        <a:spcBef>
          <a:spcPct val="0"/>
        </a:spcBef>
        <a:spcAft>
          <a:spcPct val="0"/>
        </a:spcAft>
        <a:buClr>
          <a:schemeClr val="tx1"/>
        </a:buClr>
        <a:buSzPct val="50000"/>
        <a:buFont typeface="Wingdings" pitchFamily="2" charset="2"/>
        <a:buChar char="p"/>
        <a:defRPr sz="2100">
          <a:solidFill>
            <a:schemeClr val="tx1"/>
          </a:solidFill>
          <a:latin typeface="微软雅黑" pitchFamily="34" charset="-122"/>
          <a:ea typeface="微软雅黑" pitchFamily="34" charset="-122"/>
        </a:defRPr>
      </a:lvl2pPr>
      <a:lvl3pPr marL="1193327" indent="-239799" algn="l" defTabSz="953528" rtl="0" fontAlgn="base">
        <a:lnSpc>
          <a:spcPct val="140000"/>
        </a:lnSpc>
        <a:spcBef>
          <a:spcPct val="0"/>
        </a:spcBef>
        <a:spcAft>
          <a:spcPct val="0"/>
        </a:spcAft>
        <a:buSzPct val="50000"/>
        <a:buFont typeface="Wingdings" pitchFamily="2" charset="2"/>
        <a:buChar char="n"/>
        <a:defRPr sz="1900">
          <a:solidFill>
            <a:schemeClr val="tx1"/>
          </a:solidFill>
          <a:latin typeface="微软雅黑" pitchFamily="34" charset="-122"/>
          <a:ea typeface="微软雅黑" pitchFamily="34" charset="-122"/>
        </a:defRPr>
      </a:lvl3pPr>
      <a:lvl4pPr marL="1667256" indent="-237908" algn="l" defTabSz="953528" rtl="0" fontAlgn="base">
        <a:lnSpc>
          <a:spcPct val="140000"/>
        </a:lnSpc>
        <a:spcBef>
          <a:spcPct val="0"/>
        </a:spcBef>
        <a:spcAft>
          <a:spcPct val="0"/>
        </a:spcAft>
        <a:buChar char="–"/>
        <a:defRPr sz="1700">
          <a:solidFill>
            <a:schemeClr val="tx1"/>
          </a:solidFill>
          <a:latin typeface="微软雅黑" pitchFamily="34" charset="-122"/>
          <a:ea typeface="微软雅黑" pitchFamily="34" charset="-122"/>
        </a:defRPr>
      </a:lvl4pPr>
      <a:lvl5pPr marL="214496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微软雅黑" pitchFamily="34" charset="-122"/>
          <a:ea typeface="微软雅黑" pitchFamily="34" charset="-122"/>
        </a:defRPr>
      </a:lvl5pPr>
      <a:lvl6pPr marL="2688756"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3232552"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776347"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4320143" indent="-239799" algn="l" defTabSz="95352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1087588" rtl="0" eaLnBrk="1" latinLnBrk="0" hangingPunct="1">
        <a:defRPr sz="2100" kern="1200">
          <a:solidFill>
            <a:schemeClr val="tx1"/>
          </a:solidFill>
          <a:latin typeface="+mn-lt"/>
          <a:ea typeface="+mn-ea"/>
          <a:cs typeface="+mn-cs"/>
        </a:defRPr>
      </a:lvl1pPr>
      <a:lvl2pPr marL="543794" algn="l" defTabSz="1087588" rtl="0" eaLnBrk="1" latinLnBrk="0" hangingPunct="1">
        <a:defRPr sz="2100" kern="1200">
          <a:solidFill>
            <a:schemeClr val="tx1"/>
          </a:solidFill>
          <a:latin typeface="+mn-lt"/>
          <a:ea typeface="+mn-ea"/>
          <a:cs typeface="+mn-cs"/>
        </a:defRPr>
      </a:lvl2pPr>
      <a:lvl3pPr marL="1087588" algn="l" defTabSz="1087588" rtl="0" eaLnBrk="1" latinLnBrk="0" hangingPunct="1">
        <a:defRPr sz="2100" kern="1200">
          <a:solidFill>
            <a:schemeClr val="tx1"/>
          </a:solidFill>
          <a:latin typeface="+mn-lt"/>
          <a:ea typeface="+mn-ea"/>
          <a:cs typeface="+mn-cs"/>
        </a:defRPr>
      </a:lvl3pPr>
      <a:lvl4pPr marL="1631382" algn="l" defTabSz="1087588" rtl="0" eaLnBrk="1" latinLnBrk="0" hangingPunct="1">
        <a:defRPr sz="2100" kern="1200">
          <a:solidFill>
            <a:schemeClr val="tx1"/>
          </a:solidFill>
          <a:latin typeface="+mn-lt"/>
          <a:ea typeface="+mn-ea"/>
          <a:cs typeface="+mn-cs"/>
        </a:defRPr>
      </a:lvl4pPr>
      <a:lvl5pPr marL="2175175" algn="l" defTabSz="1087588" rtl="0" eaLnBrk="1" latinLnBrk="0" hangingPunct="1">
        <a:defRPr sz="2100" kern="1200">
          <a:solidFill>
            <a:schemeClr val="tx1"/>
          </a:solidFill>
          <a:latin typeface="+mn-lt"/>
          <a:ea typeface="+mn-ea"/>
          <a:cs typeface="+mn-cs"/>
        </a:defRPr>
      </a:lvl5pPr>
      <a:lvl6pPr marL="2718971" algn="l" defTabSz="1087588" rtl="0" eaLnBrk="1" latinLnBrk="0" hangingPunct="1">
        <a:defRPr sz="2100" kern="1200">
          <a:solidFill>
            <a:schemeClr val="tx1"/>
          </a:solidFill>
          <a:latin typeface="+mn-lt"/>
          <a:ea typeface="+mn-ea"/>
          <a:cs typeface="+mn-cs"/>
        </a:defRPr>
      </a:lvl6pPr>
      <a:lvl7pPr marL="3262763" algn="l" defTabSz="1087588" rtl="0" eaLnBrk="1" latinLnBrk="0" hangingPunct="1">
        <a:defRPr sz="2100" kern="1200">
          <a:solidFill>
            <a:schemeClr val="tx1"/>
          </a:solidFill>
          <a:latin typeface="+mn-lt"/>
          <a:ea typeface="+mn-ea"/>
          <a:cs typeface="+mn-cs"/>
        </a:defRPr>
      </a:lvl7pPr>
      <a:lvl8pPr marL="3806556" algn="l" defTabSz="1087588" rtl="0" eaLnBrk="1" latinLnBrk="0" hangingPunct="1">
        <a:defRPr sz="2100" kern="1200">
          <a:solidFill>
            <a:schemeClr val="tx1"/>
          </a:solidFill>
          <a:latin typeface="+mn-lt"/>
          <a:ea typeface="+mn-ea"/>
          <a:cs typeface="+mn-cs"/>
        </a:defRPr>
      </a:lvl8pPr>
      <a:lvl9pPr marL="4350353" algn="l" defTabSz="1087588" rtl="0" eaLnBrk="1" latinLnBrk="0" hangingPunct="1">
        <a:defRPr sz="21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6224591"/>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4"/>
            <a:ext cx="3568522" cy="24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7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599"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7" y="6386516"/>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42"/>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4"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8"/>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3"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19" tIns="52209" rIns="104419" bIns="52209">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6" dirty="0">
                <a:solidFill>
                  <a:srgbClr val="FFFFFF"/>
                </a:solidFill>
                <a:latin typeface="FrutigerNext LT Regular" pitchFamily="34" charset="0"/>
              </a:rPr>
              <a:t>Slide title :32-35pt  </a:t>
            </a:r>
          </a:p>
          <a:p>
            <a:pPr algn="r" eaLnBrk="1" hangingPunct="1">
              <a:spcBef>
                <a:spcPct val="20000"/>
              </a:spcBef>
            </a:pPr>
            <a:r>
              <a:rPr lang="zh-CN" altLang="zh-CN" sz="1466" dirty="0">
                <a:solidFill>
                  <a:srgbClr val="FFFFFF"/>
                </a:solidFill>
                <a:latin typeface="FrutigerNext LT Regular" pitchFamily="34" charset="0"/>
              </a:rPr>
              <a:t>Color: R153 G0 B0</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endParaRPr lang="zh-CN" altLang="zh-CN" sz="1466" dirty="0">
              <a:solidFill>
                <a:srgbClr val="FFFFFF"/>
              </a:solidFill>
              <a:latin typeface="FrutigerNext LT Regular" pitchFamily="34" charset="0"/>
            </a:endParaRPr>
          </a:p>
          <a:p>
            <a:pPr algn="r" eaLnBrk="1" hangingPunct="1">
              <a:spcBef>
                <a:spcPct val="20000"/>
              </a:spcBef>
            </a:pPr>
            <a:r>
              <a:rPr lang="zh-CN" altLang="zh-CN" sz="1466" dirty="0">
                <a:solidFill>
                  <a:srgbClr val="FFFFFF"/>
                </a:solidFill>
                <a:latin typeface="FrutigerNext LT Regular" pitchFamily="34" charset="0"/>
              </a:rPr>
              <a:t>Slide text :20-22pt</a:t>
            </a:r>
          </a:p>
          <a:p>
            <a:pPr algn="r" eaLnBrk="1" hangingPunct="1">
              <a:spcBef>
                <a:spcPct val="20000"/>
              </a:spcBef>
            </a:pPr>
            <a:r>
              <a:rPr lang="zh-CN" altLang="zh-CN" sz="1466" dirty="0">
                <a:solidFill>
                  <a:srgbClr val="FFFFFF"/>
                </a:solidFill>
                <a:latin typeface="FrutigerNext LT Regular" pitchFamily="34" charset="0"/>
              </a:rPr>
              <a:t>Bullets level 2-5:</a:t>
            </a:r>
          </a:p>
          <a:p>
            <a:pPr algn="r" eaLnBrk="1" hangingPunct="1">
              <a:spcBef>
                <a:spcPct val="20000"/>
              </a:spcBef>
            </a:pPr>
            <a:r>
              <a:rPr lang="zh-CN" altLang="zh-CN" sz="1466" dirty="0">
                <a:solidFill>
                  <a:srgbClr val="FFFFFF"/>
                </a:solidFill>
                <a:latin typeface="FrutigerNext LT Regular" pitchFamily="34" charset="0"/>
              </a:rPr>
              <a:t> 18pt  </a:t>
            </a:r>
          </a:p>
          <a:p>
            <a:pPr algn="r" eaLnBrk="1" hangingPunct="1">
              <a:spcBef>
                <a:spcPct val="20000"/>
              </a:spcBef>
            </a:pPr>
            <a:r>
              <a:rPr lang="zh-CN" altLang="zh-CN" sz="1466" dirty="0">
                <a:solidFill>
                  <a:srgbClr val="FFFFFF"/>
                </a:solidFill>
                <a:latin typeface="FrutigerNext LT Regular" pitchFamily="34" charset="0"/>
              </a:rPr>
              <a:t>Color:Black</a:t>
            </a:r>
          </a:p>
          <a:p>
            <a:pPr algn="r" eaLnBrk="1" hangingPunct="1">
              <a:spcBef>
                <a:spcPct val="20000"/>
              </a:spcBef>
            </a:pPr>
            <a:r>
              <a:rPr lang="zh-CN" altLang="zh-CN" sz="1466" dirty="0">
                <a:solidFill>
                  <a:srgbClr val="FFFFFF"/>
                </a:solidFill>
                <a:latin typeface="FrutigerNext LT Regular" pitchFamily="34" charset="0"/>
              </a:rPr>
              <a:t>Corporate Font :</a:t>
            </a:r>
          </a:p>
          <a:p>
            <a:pPr algn="r" eaLnBrk="1" hangingPunct="1">
              <a:spcBef>
                <a:spcPct val="20000"/>
              </a:spcBef>
            </a:pPr>
            <a:r>
              <a:rPr lang="zh-CN" altLang="zh-CN" sz="1466" dirty="0">
                <a:solidFill>
                  <a:srgbClr val="FFFFFF"/>
                </a:solidFill>
                <a:latin typeface="FrutigerNext LT Regular" pitchFamily="34" charset="0"/>
              </a:rPr>
              <a:t>FrutigerNext LT Medium</a:t>
            </a:r>
          </a:p>
          <a:p>
            <a:pPr algn="r" eaLnBrk="1" hangingPunct="1">
              <a:spcBef>
                <a:spcPct val="20000"/>
              </a:spcBef>
            </a:pPr>
            <a:r>
              <a:rPr lang="zh-CN" altLang="zh-CN" sz="1466" dirty="0">
                <a:solidFill>
                  <a:srgbClr val="FFFFFF"/>
                </a:solidFill>
                <a:latin typeface="FrutigerNext LT Regular" pitchFamily="34" charset="0"/>
              </a:rPr>
              <a:t>Font to be used by customers and </a:t>
            </a:r>
          </a:p>
          <a:p>
            <a:pPr algn="r" eaLnBrk="1" hangingPunct="1">
              <a:spcBef>
                <a:spcPct val="20000"/>
              </a:spcBef>
            </a:pPr>
            <a:r>
              <a:rPr lang="zh-CN" altLang="zh-CN" sz="1466" dirty="0">
                <a:solidFill>
                  <a:srgbClr val="FFFFFF"/>
                </a:solidFill>
                <a:latin typeface="FrutigerNext LT Regular" pitchFamily="34" charset="0"/>
              </a:rPr>
              <a:t>partners : </a:t>
            </a:r>
          </a:p>
          <a:p>
            <a:pPr algn="r" eaLnBrk="1" hangingPunct="1">
              <a:spcBef>
                <a:spcPct val="20000"/>
              </a:spcBef>
            </a:pPr>
            <a:r>
              <a:rPr lang="zh-CN" altLang="zh-CN" sz="1466"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a:solidFill>
                  <a:srgbClr val="FFFFFF"/>
                </a:solidFill>
                <a:latin typeface="FrutigerNext LT Regular" pitchFamily="34" charset="0"/>
                <a:ea typeface="宋体" charset="-122"/>
              </a:rPr>
              <a:t>Top right  corner  for   field-mark, customer or partner logotypes. </a:t>
            </a:r>
          </a:p>
          <a:p>
            <a:endParaRPr lang="en-US" altLang="zh-CN" sz="1466">
              <a:solidFill>
                <a:srgbClr val="FFFFFF"/>
              </a:solidFill>
              <a:latin typeface="FrutigerNext LT Regular" pitchFamily="34" charset="0"/>
              <a:ea typeface="宋体" charset="-122"/>
            </a:endParaRPr>
          </a:p>
          <a:p>
            <a:r>
              <a:rPr lang="en-US" altLang="zh-CN" sz="1466">
                <a:solidFill>
                  <a:srgbClr val="FFFFFF"/>
                </a:solidFill>
                <a:latin typeface="FrutigerNext LT Regular" pitchFamily="34" charset="0"/>
                <a:ea typeface="宋体" charset="-122"/>
              </a:rPr>
              <a:t>----------------   </a:t>
            </a:r>
          </a:p>
          <a:p>
            <a:endParaRPr lang="zh-CN" altLang="en-US" sz="1466">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47595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6"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6"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9"/>
            <a:ext cx="2488539" cy="246221"/>
          </a:xfrm>
          <a:prstGeom prst="rect">
            <a:avLst/>
          </a:prstGeom>
          <a:noFill/>
          <a:ln w="9525" algn="ctr">
            <a:noFill/>
            <a:miter lim="800000"/>
            <a:headEnd/>
            <a:tailEnd/>
          </a:ln>
          <a:effectLst/>
        </p:spPr>
        <p:txBody>
          <a:bodyPr wrap="square" lIns="106734" tIns="0" rIns="106734" bIns="0">
            <a:spAutoFit/>
          </a:bodyPr>
          <a:lstStyle/>
          <a:p>
            <a:pPr defTabSz="1068463" eaLnBrk="0" hangingPunct="0">
              <a:defRPr/>
            </a:pPr>
            <a:r>
              <a:rPr lang="en-US" altLang="zh-CN" sz="1599"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599"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599"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2074503329"/>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黑体" pitchFamily="49" charset="-122"/>
          <a:cs typeface="宋体" charset="-122"/>
        </a:defRPr>
      </a:lvl5pPr>
      <a:lvl6pPr marL="609341"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68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02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36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06" indent="-457006"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179" indent="-380838"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352" indent="-304670"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694" indent="-304670"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034" indent="-304670" algn="l" rtl="0" eaLnBrk="0" fontAlgn="base" hangingPunct="0">
        <a:lnSpc>
          <a:spcPct val="140000"/>
        </a:lnSpc>
        <a:spcBef>
          <a:spcPct val="0"/>
        </a:spcBef>
        <a:spcAft>
          <a:spcPct val="0"/>
        </a:spcAft>
        <a:buFont typeface="Arial" charset="0"/>
        <a:buChar char="~"/>
        <a:defRPr sz="1599">
          <a:solidFill>
            <a:schemeClr val="tx1"/>
          </a:solidFill>
          <a:latin typeface="FrutigerNext LT Regular" pitchFamily="34" charset="0"/>
          <a:ea typeface="+mn-ea"/>
          <a:cs typeface="+mn-cs"/>
        </a:defRPr>
      </a:lvl5pPr>
      <a:lvl6pPr marL="3351375"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0716"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05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397" indent="-304670"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682" rtl="0" eaLnBrk="1" latinLnBrk="0" hangingPunct="1">
        <a:defRPr sz="2399" kern="1200">
          <a:solidFill>
            <a:schemeClr val="tx1"/>
          </a:solidFill>
          <a:latin typeface="+mn-lt"/>
          <a:ea typeface="+mn-ea"/>
          <a:cs typeface="+mn-cs"/>
        </a:defRPr>
      </a:lvl1pPr>
      <a:lvl2pPr marL="609341" algn="l" defTabSz="1218682" rtl="0" eaLnBrk="1" latinLnBrk="0" hangingPunct="1">
        <a:defRPr sz="2399" kern="1200">
          <a:solidFill>
            <a:schemeClr val="tx1"/>
          </a:solidFill>
          <a:latin typeface="+mn-lt"/>
          <a:ea typeface="+mn-ea"/>
          <a:cs typeface="+mn-cs"/>
        </a:defRPr>
      </a:lvl2pPr>
      <a:lvl3pPr marL="1218682" algn="l" defTabSz="1218682" rtl="0" eaLnBrk="1" latinLnBrk="0" hangingPunct="1">
        <a:defRPr sz="2399" kern="1200">
          <a:solidFill>
            <a:schemeClr val="tx1"/>
          </a:solidFill>
          <a:latin typeface="+mn-lt"/>
          <a:ea typeface="+mn-ea"/>
          <a:cs typeface="+mn-cs"/>
        </a:defRPr>
      </a:lvl3pPr>
      <a:lvl4pPr marL="1828022" algn="l" defTabSz="1218682" rtl="0" eaLnBrk="1" latinLnBrk="0" hangingPunct="1">
        <a:defRPr sz="2399" kern="1200">
          <a:solidFill>
            <a:schemeClr val="tx1"/>
          </a:solidFill>
          <a:latin typeface="+mn-lt"/>
          <a:ea typeface="+mn-ea"/>
          <a:cs typeface="+mn-cs"/>
        </a:defRPr>
      </a:lvl4pPr>
      <a:lvl5pPr marL="2437364" algn="l" defTabSz="1218682" rtl="0" eaLnBrk="1" latinLnBrk="0" hangingPunct="1">
        <a:defRPr sz="2399" kern="1200">
          <a:solidFill>
            <a:schemeClr val="tx1"/>
          </a:solidFill>
          <a:latin typeface="+mn-lt"/>
          <a:ea typeface="+mn-ea"/>
          <a:cs typeface="+mn-cs"/>
        </a:defRPr>
      </a:lvl5pPr>
      <a:lvl6pPr marL="3046705" algn="l" defTabSz="1218682" rtl="0" eaLnBrk="1" latinLnBrk="0" hangingPunct="1">
        <a:defRPr sz="2399" kern="1200">
          <a:solidFill>
            <a:schemeClr val="tx1"/>
          </a:solidFill>
          <a:latin typeface="+mn-lt"/>
          <a:ea typeface="+mn-ea"/>
          <a:cs typeface="+mn-cs"/>
        </a:defRPr>
      </a:lvl6pPr>
      <a:lvl7pPr marL="3656046" algn="l" defTabSz="1218682" rtl="0" eaLnBrk="1" latinLnBrk="0" hangingPunct="1">
        <a:defRPr sz="2399" kern="1200">
          <a:solidFill>
            <a:schemeClr val="tx1"/>
          </a:solidFill>
          <a:latin typeface="+mn-lt"/>
          <a:ea typeface="+mn-ea"/>
          <a:cs typeface="+mn-cs"/>
        </a:defRPr>
      </a:lvl7pPr>
      <a:lvl8pPr marL="4265386" algn="l" defTabSz="1218682" rtl="0" eaLnBrk="1" latinLnBrk="0" hangingPunct="1">
        <a:defRPr sz="2399" kern="1200">
          <a:solidFill>
            <a:schemeClr val="tx1"/>
          </a:solidFill>
          <a:latin typeface="+mn-lt"/>
          <a:ea typeface="+mn-ea"/>
          <a:cs typeface="+mn-cs"/>
        </a:defRPr>
      </a:lvl8pPr>
      <a:lvl9pPr marL="4874727" algn="l" defTabSz="1218682" rtl="0" eaLnBrk="1" latinLnBrk="0" hangingPunct="1">
        <a:defRPr sz="2399"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3355296857"/>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679628"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7"/>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8"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5"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1338104404"/>
      </p:ext>
    </p:extLst>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3" y="274864"/>
            <a:ext cx="10753699" cy="1143000"/>
          </a:xfrm>
          <a:prstGeom prst="rect">
            <a:avLst/>
          </a:prstGeom>
          <a:noFill/>
          <a:ln w="9525">
            <a:noFill/>
            <a:miter lim="800000"/>
            <a:headEnd/>
            <a:tailEnd/>
          </a:ln>
        </p:spPr>
        <p:txBody>
          <a:bodyPr vert="horz" wrap="square" lIns="91386" tIns="45692" rIns="91386" bIns="45692"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3" y="1600200"/>
            <a:ext cx="10753699" cy="4525736"/>
          </a:xfrm>
          <a:prstGeom prst="rect">
            <a:avLst/>
          </a:prstGeom>
          <a:noFill/>
          <a:ln w="9525">
            <a:noFill/>
            <a:miter lim="800000"/>
            <a:headEnd/>
            <a:tailEnd/>
          </a:ln>
        </p:spPr>
        <p:txBody>
          <a:bodyPr vert="horz" wrap="square" lIns="91386" tIns="45692" rIns="91386" bIns="4569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4" cstate="print"/>
          <a:srcRect/>
          <a:stretch>
            <a:fillRect/>
          </a:stretch>
        </p:blipFill>
        <p:spPr bwMode="auto">
          <a:xfrm>
            <a:off x="0" y="6221186"/>
            <a:ext cx="12190187" cy="636814"/>
          </a:xfrm>
          <a:prstGeom prst="rect">
            <a:avLst/>
          </a:prstGeom>
          <a:noFill/>
          <a:ln w="9525">
            <a:noFill/>
            <a:miter lim="800000"/>
            <a:headEnd/>
            <a:tailEnd/>
          </a:ln>
        </p:spPr>
      </p:pic>
      <p:sp>
        <p:nvSpPr>
          <p:cNvPr id="38920" name="Text Box 8"/>
          <p:cNvSpPr txBox="1">
            <a:spLocks noChangeArrowheads="1"/>
          </p:cNvSpPr>
          <p:nvPr userDrawn="1"/>
        </p:nvSpPr>
        <p:spPr bwMode="auto">
          <a:xfrm>
            <a:off x="870598" y="6466114"/>
            <a:ext cx="2656837" cy="263771"/>
          </a:xfrm>
          <a:prstGeom prst="rect">
            <a:avLst/>
          </a:prstGeom>
          <a:noFill/>
          <a:ln w="9525">
            <a:noFill/>
            <a:miter lim="800000"/>
            <a:headEnd/>
            <a:tailEnd/>
          </a:ln>
        </p:spPr>
        <p:txBody>
          <a:bodyPr wrap="none" lIns="78337" tIns="39170" rIns="78337" bIns="39170">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TECHNOLOGIES Co., Ltd.</a:t>
            </a:r>
          </a:p>
        </p:txBody>
      </p:sp>
      <p:sp>
        <p:nvSpPr>
          <p:cNvPr id="38921" name="Rectangle 9"/>
          <p:cNvSpPr>
            <a:spLocks noGrp="1" noChangeArrowheads="1"/>
          </p:cNvSpPr>
          <p:nvPr>
            <p:ph type="dt" sz="half" idx="2"/>
          </p:nvPr>
        </p:nvSpPr>
        <p:spPr bwMode="auto">
          <a:xfrm>
            <a:off x="7906120" y="6400800"/>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Arial" charset="0"/>
                <a:cs typeface="Arial" charset="0"/>
              </a:defRPr>
            </a:lvl1pPr>
          </a:lstStyle>
          <a:p>
            <a:pPr eaLnBrk="0" hangingPunct="0">
              <a:defRPr/>
            </a:pPr>
            <a:endParaRPr lang="de-DE" altLang="zh-CN">
              <a:solidFill>
                <a:srgbClr val="000000"/>
              </a:solidFill>
              <a:ea typeface="MS PGothic" pitchFamily="34" charset="-128"/>
            </a:endParaRPr>
          </a:p>
          <a:p>
            <a:pPr eaLnBrk="0" hangingPunct="0">
              <a:defRPr/>
            </a:pPr>
            <a:r>
              <a:rPr lang="de-DE" altLang="zh-CN">
                <a:solidFill>
                  <a:srgbClr val="000000"/>
                </a:solidFill>
                <a:ea typeface="MS PGothic" pitchFamily="34" charset="-128"/>
              </a:rPr>
              <a:t>Page </a:t>
            </a:r>
            <a:fld id="{4E3824AE-22E0-4F74-A8A8-441C90A3F305}" type="slidenum">
              <a:rPr lang="de-DE" altLang="zh-CN">
                <a:solidFill>
                  <a:srgbClr val="000000"/>
                </a:solidFill>
                <a:ea typeface="MS PGothic" pitchFamily="34" charset="-128"/>
              </a:rPr>
              <a:pPr eaLnBrk="0" hangingPunct="0">
                <a:defRPr/>
              </a:pPr>
              <a:t>‹#›</a:t>
            </a:fld>
            <a:endParaRPr lang="en-GB" altLang="zh-CN">
              <a:solidFill>
                <a:srgbClr val="000000"/>
              </a:solidFill>
              <a:ea typeface="MS PGothic" pitchFamily="34" charset="-128"/>
            </a:endParaRPr>
          </a:p>
        </p:txBody>
      </p:sp>
      <p:pic>
        <p:nvPicPr>
          <p:cNvPr id="1031" name="Picture 10" descr="8"/>
          <p:cNvPicPr>
            <a:picLocks noChangeAspect="1" noChangeArrowheads="1"/>
          </p:cNvPicPr>
          <p:nvPr userDrawn="1"/>
        </p:nvPicPr>
        <p:blipFill>
          <a:blip r:embed="rId15" cstate="print"/>
          <a:srcRect/>
          <a:stretch>
            <a:fillRect/>
          </a:stretch>
        </p:blipFill>
        <p:spPr bwMode="auto">
          <a:xfrm>
            <a:off x="10011878" y="6400800"/>
            <a:ext cx="1746638" cy="310243"/>
          </a:xfrm>
          <a:prstGeom prst="rect">
            <a:avLst/>
          </a:prstGeom>
          <a:noFill/>
          <a:ln w="9525">
            <a:noFill/>
            <a:miter lim="800000"/>
            <a:headEnd/>
            <a:tailEnd/>
          </a:ln>
        </p:spPr>
      </p:pic>
      <p:sp>
        <p:nvSpPr>
          <p:cNvPr id="38923" name="Rectangle 11"/>
          <p:cNvSpPr>
            <a:spLocks noChangeArrowheads="1"/>
          </p:cNvSpPr>
          <p:nvPr userDrawn="1"/>
        </p:nvSpPr>
        <p:spPr bwMode="auto">
          <a:xfrm>
            <a:off x="4880792" y="6467475"/>
            <a:ext cx="1562422" cy="263761"/>
          </a:xfrm>
          <a:prstGeom prst="rect">
            <a:avLst/>
          </a:prstGeom>
          <a:noFill/>
          <a:ln w="9525" algn="ctr">
            <a:noFill/>
            <a:miter lim="800000"/>
            <a:headEnd/>
            <a:tailEnd/>
          </a:ln>
          <a:effectLst/>
        </p:spPr>
        <p:txBody>
          <a:bodyPr wrap="none" lIns="78331" tIns="39165" rIns="78331" bIns="39165">
            <a:spAutoFit/>
          </a:bodyPr>
          <a:lstStyle/>
          <a:p>
            <a:pPr eaLnBrk="0" hangingPunct="0">
              <a:buSzPct val="100000"/>
              <a:defRPr/>
            </a:pPr>
            <a:r>
              <a:rPr lang="en-US" altLang="zh-CN" sz="1200" dirty="0">
                <a:solidFill>
                  <a:srgbClr val="000000"/>
                </a:solidFill>
                <a:latin typeface="Arial" pitchFamily="34" charset="0"/>
                <a:ea typeface="ＭＳ Ｐゴシック" pitchFamily="34" charset="-128"/>
                <a:cs typeface="Arial" pitchFamily="34" charset="0"/>
                <a:sym typeface="FrutigerNext LT BlackCn" pitchFamily="34" charset="0"/>
              </a:rPr>
              <a:t>Huawei Confidential </a:t>
            </a:r>
          </a:p>
        </p:txBody>
      </p:sp>
    </p:spTree>
    <p:extLst>
      <p:ext uri="{BB962C8B-B14F-4D97-AF65-F5344CB8AC3E}">
        <p14:creationId xmlns:p14="http://schemas.microsoft.com/office/powerpoint/2010/main" val="453176394"/>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Lst>
  <p:hf sldNum="0" hdr="0" ftr="0"/>
  <p:txStyles>
    <p:titleStyle>
      <a:lvl1pPr algn="l" rtl="0" eaLnBrk="0" fontAlgn="base" hangingPunct="0">
        <a:spcBef>
          <a:spcPct val="0"/>
        </a:spcBef>
        <a:spcAft>
          <a:spcPct val="0"/>
        </a:spcAft>
        <a:defRPr sz="3000" b="1">
          <a:solidFill>
            <a:srgbClr val="990000"/>
          </a:solidFill>
          <a:latin typeface="Arial" pitchFamily="34" charset="0"/>
          <a:ea typeface="+mj-ea"/>
          <a:cs typeface="Arial" pitchFamily="34" charset="0"/>
        </a:defRPr>
      </a:lvl1pPr>
      <a:lvl2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2pPr>
      <a:lvl3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3pPr>
      <a:lvl4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4pPr>
      <a:lvl5pPr algn="l" rtl="0" eaLnBrk="0" fontAlgn="base" hangingPunct="0">
        <a:spcBef>
          <a:spcPct val="0"/>
        </a:spcBef>
        <a:spcAft>
          <a:spcPct val="0"/>
        </a:spcAft>
        <a:defRPr sz="3000" b="1">
          <a:solidFill>
            <a:srgbClr val="990000"/>
          </a:solidFill>
          <a:latin typeface="Arial" charset="0"/>
          <a:ea typeface="黑体" pitchFamily="2" charset="-122"/>
          <a:cs typeface="Arial" pitchFamily="34" charset="0"/>
        </a:defRPr>
      </a:lvl5pPr>
      <a:lvl6pPr marL="391866" algn="l" rtl="0" fontAlgn="base">
        <a:spcBef>
          <a:spcPct val="0"/>
        </a:spcBef>
        <a:spcAft>
          <a:spcPct val="0"/>
        </a:spcAft>
        <a:defRPr sz="3000" b="1">
          <a:solidFill>
            <a:srgbClr val="990000"/>
          </a:solidFill>
          <a:latin typeface="Arial" charset="0"/>
          <a:ea typeface="黑体" pitchFamily="2" charset="-122"/>
        </a:defRPr>
      </a:lvl6pPr>
      <a:lvl7pPr marL="783732" algn="l" rtl="0" fontAlgn="base">
        <a:spcBef>
          <a:spcPct val="0"/>
        </a:spcBef>
        <a:spcAft>
          <a:spcPct val="0"/>
        </a:spcAft>
        <a:defRPr sz="3000" b="1">
          <a:solidFill>
            <a:srgbClr val="990000"/>
          </a:solidFill>
          <a:latin typeface="Arial" charset="0"/>
          <a:ea typeface="黑体" pitchFamily="2" charset="-122"/>
        </a:defRPr>
      </a:lvl7pPr>
      <a:lvl8pPr marL="1175598" algn="l" rtl="0" fontAlgn="base">
        <a:spcBef>
          <a:spcPct val="0"/>
        </a:spcBef>
        <a:spcAft>
          <a:spcPct val="0"/>
        </a:spcAft>
        <a:defRPr sz="3000" b="1">
          <a:solidFill>
            <a:srgbClr val="990000"/>
          </a:solidFill>
          <a:latin typeface="Arial" charset="0"/>
          <a:ea typeface="黑体" pitchFamily="2" charset="-122"/>
        </a:defRPr>
      </a:lvl8pPr>
      <a:lvl9pPr marL="1567464" algn="l" rtl="0" fontAlgn="base">
        <a:spcBef>
          <a:spcPct val="0"/>
        </a:spcBef>
        <a:spcAft>
          <a:spcPct val="0"/>
        </a:spcAft>
        <a:defRPr sz="3000" b="1">
          <a:solidFill>
            <a:srgbClr val="990000"/>
          </a:solidFill>
          <a:latin typeface="Arial" charset="0"/>
          <a:ea typeface="黑体" pitchFamily="2" charset="-122"/>
        </a:defRPr>
      </a:lvl9pPr>
    </p:titleStyle>
    <p:bodyStyle>
      <a:lvl1pPr marL="293900" indent="-293900" algn="l" rtl="0" eaLnBrk="0" fontAlgn="base" hangingPunct="0">
        <a:lnSpc>
          <a:spcPct val="140000"/>
        </a:lnSpc>
        <a:spcBef>
          <a:spcPct val="0"/>
        </a:spcBef>
        <a:spcAft>
          <a:spcPct val="0"/>
        </a:spcAft>
        <a:defRPr sz="1886" b="1">
          <a:solidFill>
            <a:schemeClr val="tx1"/>
          </a:solidFill>
          <a:latin typeface="Arial" pitchFamily="34" charset="0"/>
          <a:ea typeface="+mn-ea"/>
          <a:cs typeface="Arial" pitchFamily="34" charset="0"/>
        </a:defRPr>
      </a:lvl1pPr>
      <a:lvl2pPr marL="636782" indent="-244916"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2pPr>
      <a:lvl3pPr marL="979665" indent="-19593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3pPr>
      <a:lvl4pPr marL="1371531" indent="-197294"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4pPr>
      <a:lvl5pPr marL="1762037" indent="-194573" algn="l" rtl="0" eaLnBrk="0" fontAlgn="base" hangingPunct="0">
        <a:lnSpc>
          <a:spcPct val="140000"/>
        </a:lnSpc>
        <a:spcBef>
          <a:spcPct val="0"/>
        </a:spcBef>
        <a:spcAft>
          <a:spcPct val="0"/>
        </a:spcAft>
        <a:defRPr sz="1886">
          <a:solidFill>
            <a:schemeClr val="tx1"/>
          </a:solidFill>
          <a:latin typeface="Arial" pitchFamily="34" charset="0"/>
          <a:ea typeface="华文细黑" pitchFamily="2" charset="-122"/>
          <a:cs typeface="Arial" pitchFamily="34" charset="0"/>
        </a:defRPr>
      </a:lvl5pPr>
      <a:lvl6pPr marL="2153903" indent="-194573" algn="l" rtl="0" fontAlgn="base">
        <a:lnSpc>
          <a:spcPct val="140000"/>
        </a:lnSpc>
        <a:spcBef>
          <a:spcPct val="0"/>
        </a:spcBef>
        <a:spcAft>
          <a:spcPct val="0"/>
        </a:spcAft>
        <a:defRPr sz="1886">
          <a:solidFill>
            <a:schemeClr val="tx1"/>
          </a:solidFill>
          <a:latin typeface="+mn-lt"/>
          <a:ea typeface="华文细黑" pitchFamily="2" charset="-122"/>
        </a:defRPr>
      </a:lvl6pPr>
      <a:lvl7pPr marL="2545770" indent="-194573" algn="l" rtl="0" fontAlgn="base">
        <a:lnSpc>
          <a:spcPct val="140000"/>
        </a:lnSpc>
        <a:spcBef>
          <a:spcPct val="0"/>
        </a:spcBef>
        <a:spcAft>
          <a:spcPct val="0"/>
        </a:spcAft>
        <a:defRPr sz="1886">
          <a:solidFill>
            <a:schemeClr val="tx1"/>
          </a:solidFill>
          <a:latin typeface="+mn-lt"/>
          <a:ea typeface="华文细黑" pitchFamily="2" charset="-122"/>
        </a:defRPr>
      </a:lvl7pPr>
      <a:lvl8pPr marL="2937636" indent="-194573" algn="l" rtl="0" fontAlgn="base">
        <a:lnSpc>
          <a:spcPct val="140000"/>
        </a:lnSpc>
        <a:spcBef>
          <a:spcPct val="0"/>
        </a:spcBef>
        <a:spcAft>
          <a:spcPct val="0"/>
        </a:spcAft>
        <a:defRPr sz="1886">
          <a:solidFill>
            <a:schemeClr val="tx1"/>
          </a:solidFill>
          <a:latin typeface="+mn-lt"/>
          <a:ea typeface="华文细黑" pitchFamily="2" charset="-122"/>
        </a:defRPr>
      </a:lvl8pPr>
      <a:lvl9pPr marL="3329502" indent="-194573" algn="l" rtl="0" fontAlgn="base">
        <a:lnSpc>
          <a:spcPct val="140000"/>
        </a:lnSpc>
        <a:spcBef>
          <a:spcPct val="0"/>
        </a:spcBef>
        <a:spcAft>
          <a:spcPct val="0"/>
        </a:spcAft>
        <a:defRPr sz="1886">
          <a:solidFill>
            <a:schemeClr val="tx1"/>
          </a:solidFill>
          <a:latin typeface="+mn-lt"/>
          <a:ea typeface="华文细黑" pitchFamily="2" charset="-122"/>
        </a:defRPr>
      </a:lvl9pPr>
    </p:bodyStyle>
    <p:otherStyle>
      <a:defPPr>
        <a:defRPr lang="zh-CN"/>
      </a:defPPr>
      <a:lvl1pPr marL="0" algn="l" defTabSz="783732" rtl="0" eaLnBrk="1" latinLnBrk="0" hangingPunct="1">
        <a:defRPr sz="1543" kern="1200">
          <a:solidFill>
            <a:schemeClr val="tx1"/>
          </a:solidFill>
          <a:latin typeface="+mn-lt"/>
          <a:ea typeface="+mn-ea"/>
          <a:cs typeface="+mn-cs"/>
        </a:defRPr>
      </a:lvl1pPr>
      <a:lvl2pPr marL="391866" algn="l" defTabSz="783732" rtl="0" eaLnBrk="1" latinLnBrk="0" hangingPunct="1">
        <a:defRPr sz="1543" kern="1200">
          <a:solidFill>
            <a:schemeClr val="tx1"/>
          </a:solidFill>
          <a:latin typeface="+mn-lt"/>
          <a:ea typeface="+mn-ea"/>
          <a:cs typeface="+mn-cs"/>
        </a:defRPr>
      </a:lvl2pPr>
      <a:lvl3pPr marL="783732" algn="l" defTabSz="783732" rtl="0" eaLnBrk="1" latinLnBrk="0" hangingPunct="1">
        <a:defRPr sz="1543" kern="1200">
          <a:solidFill>
            <a:schemeClr val="tx1"/>
          </a:solidFill>
          <a:latin typeface="+mn-lt"/>
          <a:ea typeface="+mn-ea"/>
          <a:cs typeface="+mn-cs"/>
        </a:defRPr>
      </a:lvl3pPr>
      <a:lvl4pPr marL="1175598" algn="l" defTabSz="783732" rtl="0" eaLnBrk="1" latinLnBrk="0" hangingPunct="1">
        <a:defRPr sz="1543" kern="1200">
          <a:solidFill>
            <a:schemeClr val="tx1"/>
          </a:solidFill>
          <a:latin typeface="+mn-lt"/>
          <a:ea typeface="+mn-ea"/>
          <a:cs typeface="+mn-cs"/>
        </a:defRPr>
      </a:lvl4pPr>
      <a:lvl5pPr marL="1567464" algn="l" defTabSz="783732" rtl="0" eaLnBrk="1" latinLnBrk="0" hangingPunct="1">
        <a:defRPr sz="1543" kern="1200">
          <a:solidFill>
            <a:schemeClr val="tx1"/>
          </a:solidFill>
          <a:latin typeface="+mn-lt"/>
          <a:ea typeface="+mn-ea"/>
          <a:cs typeface="+mn-cs"/>
        </a:defRPr>
      </a:lvl5pPr>
      <a:lvl6pPr marL="1959331" algn="l" defTabSz="783732" rtl="0" eaLnBrk="1" latinLnBrk="0" hangingPunct="1">
        <a:defRPr sz="1543" kern="1200">
          <a:solidFill>
            <a:schemeClr val="tx1"/>
          </a:solidFill>
          <a:latin typeface="+mn-lt"/>
          <a:ea typeface="+mn-ea"/>
          <a:cs typeface="+mn-cs"/>
        </a:defRPr>
      </a:lvl6pPr>
      <a:lvl7pPr marL="2351197" algn="l" defTabSz="783732" rtl="0" eaLnBrk="1" latinLnBrk="0" hangingPunct="1">
        <a:defRPr sz="1543" kern="1200">
          <a:solidFill>
            <a:schemeClr val="tx1"/>
          </a:solidFill>
          <a:latin typeface="+mn-lt"/>
          <a:ea typeface="+mn-ea"/>
          <a:cs typeface="+mn-cs"/>
        </a:defRPr>
      </a:lvl7pPr>
      <a:lvl8pPr marL="2743063" algn="l" defTabSz="783732" rtl="0" eaLnBrk="1" latinLnBrk="0" hangingPunct="1">
        <a:defRPr sz="1543" kern="1200">
          <a:solidFill>
            <a:schemeClr val="tx1"/>
          </a:solidFill>
          <a:latin typeface="+mn-lt"/>
          <a:ea typeface="+mn-ea"/>
          <a:cs typeface="+mn-cs"/>
        </a:defRPr>
      </a:lvl8pPr>
      <a:lvl9pPr marL="3134929" algn="l" defTabSz="783732" rtl="0" eaLnBrk="1" latinLnBrk="0" hangingPunct="1">
        <a:defRPr sz="1543"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 y="6224598"/>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7" y="6451600"/>
            <a:ext cx="2531656"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11838" y="6386523"/>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0"/>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3" y="1628779"/>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494" y="692150"/>
            <a:ext cx="2459566"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英文标题</a:t>
            </a:r>
            <a:r>
              <a:rPr lang="en-US" altLang="zh-CN" sz="1100" dirty="0">
                <a:solidFill>
                  <a:srgbClr val="FFFFFF"/>
                </a:solidFill>
                <a:ea typeface="华文细黑" pitchFamily="2" charset="-122"/>
              </a:rPr>
              <a:t>:32-35pt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Medium</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中文标题</a:t>
            </a:r>
            <a:r>
              <a:rPr lang="en-US" altLang="zh-CN" sz="1100" dirty="0">
                <a:solidFill>
                  <a:srgbClr val="FFFFFF"/>
                </a:solidFill>
                <a:ea typeface="华文细黑" pitchFamily="2" charset="-122"/>
              </a:rPr>
              <a:t>:30-32pt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 R153 G0 B0</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黑体</a:t>
            </a: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英文正文</a:t>
            </a:r>
            <a:r>
              <a:rPr lang="en-US" altLang="zh-CN" sz="1100" dirty="0">
                <a:solidFill>
                  <a:srgbClr val="FFFFFF"/>
                </a:solidFill>
                <a:ea typeface="华文细黑" pitchFamily="2" charset="-122"/>
              </a:rPr>
              <a:t>:20-22pt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 </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 :18pt  </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内部使用字体 </a:t>
            </a:r>
            <a:r>
              <a:rPr lang="en-US" altLang="zh-CN" sz="1100" dirty="0">
                <a:solidFill>
                  <a:srgbClr val="FFFFFF"/>
                </a:solidFill>
                <a:ea typeface="华文细黑" pitchFamily="2" charset="-122"/>
              </a:rPr>
              <a:t>:</a:t>
            </a:r>
          </a:p>
          <a:p>
            <a:pPr marL="342797" indent="-342797" algn="r" eaLnBrk="0" hangingPunct="0">
              <a:lnSpc>
                <a:spcPct val="125000"/>
              </a:lnSpc>
              <a:spcBef>
                <a:spcPct val="20000"/>
              </a:spcBef>
              <a:buFont typeface="Arial" pitchFamily="34" charset="0"/>
              <a:buNone/>
            </a:pPr>
            <a:r>
              <a:rPr lang="en-US" altLang="zh-CN" sz="1100" dirty="0" err="1">
                <a:solidFill>
                  <a:srgbClr val="FFFFFF"/>
                </a:solidFill>
                <a:ea typeface="华文细黑" pitchFamily="2" charset="-122"/>
              </a:rPr>
              <a:t>FrutigerNext</a:t>
            </a:r>
            <a:r>
              <a:rPr lang="en-US" altLang="zh-CN" sz="1100" dirty="0">
                <a:solidFill>
                  <a:srgbClr val="FFFFFF"/>
                </a:solidFill>
                <a:ea typeface="华文细黑" pitchFamily="2" charset="-122"/>
              </a:rPr>
              <a:t> LT Regular</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外部使用字体 </a:t>
            </a:r>
            <a:r>
              <a:rPr lang="en-US" altLang="zh-CN" sz="1100" dirty="0">
                <a:solidFill>
                  <a:srgbClr val="FFFFFF"/>
                </a:solidFill>
                <a:ea typeface="华文细黑" pitchFamily="2" charset="-122"/>
              </a:rPr>
              <a:t>: Arial</a:t>
            </a:r>
          </a:p>
          <a:p>
            <a:pPr marL="342797" indent="-342797" algn="r" eaLnBrk="0" hangingPunct="0">
              <a:lnSpc>
                <a:spcPct val="75000"/>
              </a:lnSpc>
              <a:spcBef>
                <a:spcPct val="20000"/>
              </a:spcBef>
              <a:buFont typeface="Arial" pitchFamily="34" charset="0"/>
              <a:buNone/>
            </a:pPr>
            <a:endParaRPr lang="en-US" altLang="zh-CN"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中文正文</a:t>
            </a:r>
            <a:r>
              <a:rPr lang="en-US" altLang="zh-CN" sz="1100" dirty="0">
                <a:solidFill>
                  <a:srgbClr val="FFFFFF"/>
                </a:solidFill>
                <a:ea typeface="华文细黑" pitchFamily="2" charset="-122"/>
              </a:rPr>
              <a:t>:18-20pt</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子目录</a:t>
            </a:r>
            <a:r>
              <a:rPr lang="en-US" altLang="zh-CN" sz="1100" dirty="0">
                <a:solidFill>
                  <a:srgbClr val="FFFFFF"/>
                </a:solidFill>
                <a:ea typeface="华文细黑" pitchFamily="2" charset="-122"/>
              </a:rPr>
              <a:t>(2-5</a:t>
            </a:r>
            <a:r>
              <a:rPr lang="zh-CN" altLang="en-US" sz="1100" dirty="0">
                <a:solidFill>
                  <a:srgbClr val="FFFFFF"/>
                </a:solidFill>
                <a:ea typeface="华文细黑" pitchFamily="2" charset="-122"/>
              </a:rPr>
              <a:t>级</a:t>
            </a:r>
            <a:r>
              <a:rPr lang="en-US" altLang="zh-CN" sz="1100" dirty="0">
                <a:solidFill>
                  <a:srgbClr val="FFFFFF"/>
                </a:solidFill>
                <a:ea typeface="华文细黑" pitchFamily="2" charset="-122"/>
              </a:rPr>
              <a:t>):18pt </a:t>
            </a:r>
            <a:endParaRPr lang="zh-CN" altLang="en-US" sz="1100" dirty="0">
              <a:solidFill>
                <a:srgbClr val="FFFFFF"/>
              </a:solidFill>
              <a:ea typeface="华文细黑" pitchFamily="2" charset="-122"/>
            </a:endParaRP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颜色</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黑色</a:t>
            </a:r>
          </a:p>
          <a:p>
            <a:pPr marL="342797" indent="-342797" algn="r" eaLnBrk="0" hangingPunct="0">
              <a:lnSpc>
                <a:spcPct val="125000"/>
              </a:lnSpc>
              <a:spcBef>
                <a:spcPct val="20000"/>
              </a:spcBef>
              <a:buFont typeface="Arial" pitchFamily="34" charset="0"/>
              <a:buNone/>
            </a:pPr>
            <a:r>
              <a:rPr lang="zh-CN" altLang="en-US" sz="1100" dirty="0">
                <a:solidFill>
                  <a:srgbClr val="FFFFFF"/>
                </a:solidFill>
                <a:ea typeface="华文细黑" pitchFamily="2" charset="-122"/>
              </a:rPr>
              <a:t>字体</a:t>
            </a:r>
            <a:r>
              <a:rPr lang="en-US" altLang="zh-CN" sz="1100" dirty="0">
                <a:solidFill>
                  <a:srgbClr val="FFFFFF"/>
                </a:solidFill>
                <a:ea typeface="华文细黑" pitchFamily="2" charset="-122"/>
              </a:rPr>
              <a:t>:</a:t>
            </a:r>
            <a:r>
              <a:rPr lang="zh-CN" altLang="en-US" sz="1100" dirty="0">
                <a:solidFill>
                  <a:srgbClr val="FFFFFF"/>
                </a:solidFill>
                <a:ea typeface="华文细黑" pitchFamily="2" charset="-122"/>
              </a:rPr>
              <a:t>细黑体</a:t>
            </a:r>
            <a:r>
              <a:rPr lang="zh-CN" altLang="en-US" sz="1100" b="1" dirty="0">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0"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dirty="0">
                <a:solidFill>
                  <a:srgbClr val="000000"/>
                </a:solidFill>
                <a:ea typeface="华文细黑"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ea typeface="华文细黑" pitchFamily="2" charset="-122"/>
                </a:endParaRPr>
              </a:p>
            </p:txBody>
          </p:sp>
        </p:grpSp>
      </p:grpSp>
      <p:sp>
        <p:nvSpPr>
          <p:cNvPr id="10251" name="Rectangle 83"/>
          <p:cNvSpPr>
            <a:spLocks noChangeArrowheads="1"/>
          </p:cNvSpPr>
          <p:nvPr/>
        </p:nvSpPr>
        <p:spPr bwMode="auto">
          <a:xfrm>
            <a:off x="12335939" y="1341439"/>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配色参考方案：</a:t>
            </a:r>
          </a:p>
          <a:p>
            <a:pPr eaLnBrk="0" hangingPunct="0">
              <a:lnSpc>
                <a:spcPct val="120000"/>
              </a:lnSpc>
              <a:spcBef>
                <a:spcPct val="20000"/>
              </a:spcBef>
              <a:buFont typeface="Arial" pitchFamily="34" charset="0"/>
              <a:buNone/>
            </a:pPr>
            <a:r>
              <a:rPr lang="zh-CN" altLang="en-US" sz="1100" dirty="0">
                <a:solidFill>
                  <a:srgbClr val="FFFFFF"/>
                </a:solidFill>
                <a:ea typeface="华文细黑" pitchFamily="2" charset="-122"/>
              </a:rPr>
              <a:t>建议同一页面内不超过四种颜色，以下是</a:t>
            </a:r>
            <a:r>
              <a:rPr lang="en-US" altLang="zh-CN" sz="1100" dirty="0">
                <a:solidFill>
                  <a:srgbClr val="FFFFFF"/>
                </a:solidFill>
                <a:ea typeface="华文细黑" pitchFamily="2" charset="-122"/>
              </a:rPr>
              <a:t>13</a:t>
            </a:r>
            <a:r>
              <a:rPr lang="zh-CN" altLang="en-US" sz="1100" dirty="0">
                <a:solidFill>
                  <a:srgbClr val="FFFFFF"/>
                </a:solidFill>
                <a:ea typeface="华文细黑" pitchFamily="2" charset="-122"/>
              </a:rPr>
              <a:t>组配色方案，同一页面内只选择一组使用。（仅供参考）</a:t>
            </a:r>
          </a:p>
        </p:txBody>
      </p:sp>
      <p:sp>
        <p:nvSpPr>
          <p:cNvPr id="10252" name="Rectangle 84"/>
          <p:cNvSpPr>
            <a:spLocks noChangeArrowheads="1"/>
          </p:cNvSpPr>
          <p:nvPr/>
        </p:nvSpPr>
        <p:spPr bwMode="auto">
          <a:xfrm>
            <a:off x="12335933"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3" rIns="80103" bIns="40053">
            <a:spAutoFit/>
          </a:bodyPr>
          <a:lstStyle/>
          <a:p>
            <a:pPr>
              <a:lnSpc>
                <a:spcPct val="120000"/>
              </a:lnSpc>
              <a:buClr>
                <a:srgbClr val="777777"/>
              </a:buClr>
              <a:buSzPct val="60000"/>
              <a:buFont typeface="Wingdings" pitchFamily="2" charset="2"/>
              <a:buNone/>
            </a:pPr>
            <a:r>
              <a:rPr lang="zh-CN" altLang="en-US" sz="1100" dirty="0">
                <a:solidFill>
                  <a:srgbClr val="FFFFFF"/>
                </a:solidFill>
                <a:ea typeface="华文细黑" pitchFamily="2" charset="-122"/>
              </a:rPr>
              <a:t>客户或者合作伙伴的标志放在右上角</a:t>
            </a:r>
            <a:r>
              <a:rPr lang="en-US" altLang="zh-CN" sz="1100" dirty="0">
                <a:solidFill>
                  <a:srgbClr val="FFFFFF"/>
                </a:solidFill>
                <a:ea typeface="华文细黑" pitchFamily="2" charset="-122"/>
              </a:rPr>
              <a:t>.</a:t>
            </a:r>
            <a:endParaRPr lang="zh-CN" altLang="en-US" sz="1100" dirty="0">
              <a:solidFill>
                <a:srgbClr val="FFFFFF"/>
              </a:solidFill>
              <a:ea typeface="华文细黑" pitchFamily="2" charset="-122"/>
            </a:endParaRPr>
          </a:p>
        </p:txBody>
      </p:sp>
      <p:sp>
        <p:nvSpPr>
          <p:cNvPr id="79" name="Rectangle 21"/>
          <p:cNvSpPr>
            <a:spLocks noChangeArrowheads="1"/>
          </p:cNvSpPr>
          <p:nvPr/>
        </p:nvSpPr>
        <p:spPr bwMode="auto">
          <a:xfrm>
            <a:off x="5047621" y="6465937"/>
            <a:ext cx="1648053" cy="184666"/>
          </a:xfrm>
          <a:prstGeom prst="rect">
            <a:avLst/>
          </a:prstGeom>
          <a:noFill/>
          <a:ln w="9525" algn="ctr">
            <a:noFill/>
            <a:miter lim="800000"/>
            <a:headEnd/>
            <a:tailEnd/>
          </a:ln>
          <a:effectLst/>
        </p:spPr>
        <p:txBody>
          <a:bodyPr wrap="none" lIns="80061" tIns="0" rIns="80061" bIns="0">
            <a:spAutoFit/>
          </a:bodyPr>
          <a:lstStyle/>
          <a:p>
            <a:pPr defTabSz="801447" eaLnBrk="0" hangingPunct="0">
              <a:defRPr/>
            </a:pPr>
            <a:r>
              <a:rPr lang="en-US" altLang="zh-CN" sz="1200" dirty="0" smtClean="0">
                <a:solidFill>
                  <a:srgbClr val="000000"/>
                </a:solidFill>
                <a:latin typeface="FrutigerNext LT Medium"/>
                <a:ea typeface="微软雅黑"/>
              </a:rPr>
              <a:t>Huawei Confidential</a:t>
            </a:r>
            <a:endParaRPr lang="en-US" altLang="zh-CN" sz="1200" dirty="0">
              <a:solidFill>
                <a:srgbClr val="000000"/>
              </a:solidFill>
              <a:latin typeface="FrutigerNext LT Medium"/>
              <a:ea typeface="微软雅黑"/>
            </a:endParaRPr>
          </a:p>
        </p:txBody>
      </p:sp>
      <p:sp>
        <p:nvSpPr>
          <p:cNvPr id="81" name="Rectangle 5"/>
          <p:cNvSpPr>
            <a:spLocks noChangeArrowheads="1"/>
          </p:cNvSpPr>
          <p:nvPr/>
        </p:nvSpPr>
        <p:spPr bwMode="auto">
          <a:xfrm>
            <a:off x="8481484"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776032084"/>
      </p:ext>
    </p:extLst>
  </p:cSld>
  <p:clrMap bg1="lt1" tx1="dk1" bg2="lt2" tx2="dk2" accent1="accent1" accent2="accent2" accent3="accent3" accent4="accent4" accent5="accent5" accent6="accent6" hlink="hlink" folHlink="folHlink"/>
  <p:transition advClick="0"/>
  <p:timing>
    <p:tnLst>
      <p:par>
        <p:cTn id="1" dur="indefinite" restart="never" nodeType="tmRoot"/>
      </p:par>
    </p:tnLst>
  </p:timing>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黑体" pitchFamily="49" charset="-122"/>
          <a:ea typeface="黑体" pitchFamily="49" charset="-122"/>
          <a:cs typeface="宋体" charset="-122"/>
        </a:defRPr>
      </a:lvl5pPr>
      <a:lvl6pPr marL="457063"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6pPr>
      <a:lvl7pPr marL="914126"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7pPr>
      <a:lvl8pPr marL="1371189"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8pPr>
      <a:lvl9pPr marL="182825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宋体" charset="-122"/>
        </a:defRPr>
      </a:lvl9pPr>
    </p:titleStyle>
    <p:bodyStyle>
      <a:lvl1pPr marL="342797" indent="-342797" algn="l" rtl="0" eaLnBrk="0" fontAlgn="base" hangingPunct="0">
        <a:lnSpc>
          <a:spcPct val="140000"/>
        </a:lnSpc>
        <a:spcBef>
          <a:spcPct val="0"/>
        </a:spcBef>
        <a:spcAft>
          <a:spcPct val="0"/>
        </a:spcAft>
        <a:buClr>
          <a:srgbClr val="777777"/>
        </a:buClr>
        <a:buSzPct val="60000"/>
        <a:buFont typeface="Wingdings" pitchFamily="2" charset="2"/>
        <a:buChar char="l"/>
        <a:defRPr sz="1999">
          <a:solidFill>
            <a:schemeClr val="tx1"/>
          </a:solidFill>
          <a:latin typeface="+mn-lt"/>
          <a:ea typeface="黑体" pitchFamily="49" charset="-122"/>
          <a:cs typeface="+mn-cs"/>
        </a:defRPr>
      </a:lvl1pPr>
      <a:lvl2pPr marL="742727" indent="-28566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657" indent="-22853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720" indent="-22853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6783" indent="-22853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846"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08"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971"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34" indent="-2285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2546936143"/>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8887" y="274864"/>
            <a:ext cx="107536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8887" y="1600200"/>
            <a:ext cx="10753699" cy="45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1" tIns="45684" rIns="91371" bIns="4568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7" descr="7"/>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 y="6221186"/>
            <a:ext cx="12190186" cy="63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8"/>
          <p:cNvSpPr txBox="1">
            <a:spLocks noChangeArrowheads="1"/>
          </p:cNvSpPr>
          <p:nvPr userDrawn="1"/>
        </p:nvSpPr>
        <p:spPr bwMode="auto">
          <a:xfrm>
            <a:off x="870598" y="6466123"/>
            <a:ext cx="2656118" cy="263759"/>
          </a:xfrm>
          <a:prstGeom prst="rect">
            <a:avLst/>
          </a:prstGeom>
          <a:noFill/>
          <a:ln>
            <a:noFill/>
          </a:ln>
          <a:extLst/>
        </p:spPr>
        <p:txBody>
          <a:bodyPr wrap="none" lIns="78304" tIns="39154" rIns="78304" bIns="39154">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TECHNOLOGIES Co., Ltd.</a:t>
            </a:r>
            <a:endParaRPr lang="en-US" altLang="zh-CN" sz="2142" smtClean="0">
              <a:solidFill>
                <a:srgbClr val="000000"/>
              </a:solidFill>
              <a:latin typeface="Arial" panose="020B0604020202020204" pitchFamily="34" charset="0"/>
            </a:endParaRPr>
          </a:p>
        </p:txBody>
      </p:sp>
      <p:sp>
        <p:nvSpPr>
          <p:cNvPr id="38921" name="Rectangle 9"/>
          <p:cNvSpPr>
            <a:spLocks noGrp="1" noChangeArrowheads="1"/>
          </p:cNvSpPr>
          <p:nvPr>
            <p:ph type="dt" sz="half" idx="2"/>
          </p:nvPr>
        </p:nvSpPr>
        <p:spPr bwMode="auto">
          <a:xfrm>
            <a:off x="7906124" y="6400804"/>
            <a:ext cx="1409280" cy="1102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029">
                <a:latin typeface="FrutigerNext LT Medium" panose="020B0603040504020204" pitchFamily="34" charset="0"/>
              </a:defRPr>
            </a:lvl1pPr>
          </a:lstStyle>
          <a:p>
            <a:pPr eaLnBrk="0" hangingPunct="0">
              <a:defRPr/>
            </a:pPr>
            <a:endParaRPr lang="de-DE" altLang="zh-CN">
              <a:solidFill>
                <a:srgbClr val="000000"/>
              </a:solidFill>
              <a:ea typeface="MS PGothic" panose="020B0600070205080204" pitchFamily="34" charset="-128"/>
            </a:endParaRPr>
          </a:p>
          <a:p>
            <a:pPr eaLnBrk="0" hangingPunct="0">
              <a:defRPr/>
            </a:pPr>
            <a:r>
              <a:rPr lang="de-DE" altLang="zh-CN">
                <a:solidFill>
                  <a:srgbClr val="000000"/>
                </a:solidFill>
                <a:ea typeface="MS PGothic" panose="020B0600070205080204" pitchFamily="34" charset="-128"/>
              </a:rPr>
              <a:t>Page </a:t>
            </a:r>
            <a:fld id="{820E6346-A0AD-4C49-9AB5-C3586A0B660A}" type="slidenum">
              <a:rPr lang="de-DE" altLang="zh-CN">
                <a:solidFill>
                  <a:srgbClr val="000000"/>
                </a:solidFill>
                <a:ea typeface="MS PGothic" panose="020B0600070205080204" pitchFamily="34" charset="-128"/>
              </a:rPr>
              <a:pPr eaLnBrk="0" hangingPunct="0">
                <a:defRPr/>
              </a:pPr>
              <a:t>‹#›</a:t>
            </a:fld>
            <a:endParaRPr lang="en-GB" altLang="zh-CN">
              <a:solidFill>
                <a:srgbClr val="000000"/>
              </a:solidFill>
              <a:ea typeface="MS PGothic" panose="020B0600070205080204" pitchFamily="34" charset="-128"/>
            </a:endParaRPr>
          </a:p>
        </p:txBody>
      </p:sp>
      <p:pic>
        <p:nvPicPr>
          <p:cNvPr id="1031" name="Picture 10" descr="8"/>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0011882" y="6400809"/>
            <a:ext cx="1746638" cy="31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1"/>
          <p:cNvSpPr>
            <a:spLocks noChangeArrowheads="1"/>
          </p:cNvSpPr>
          <p:nvPr userDrawn="1"/>
        </p:nvSpPr>
        <p:spPr bwMode="auto">
          <a:xfrm>
            <a:off x="4880792" y="6467485"/>
            <a:ext cx="1703658" cy="263747"/>
          </a:xfrm>
          <a:prstGeom prst="rect">
            <a:avLst/>
          </a:prstGeom>
          <a:noFill/>
          <a:ln>
            <a:noFill/>
          </a:ln>
          <a:extLst/>
        </p:spPr>
        <p:txBody>
          <a:bodyPr wrap="none" lIns="78298" tIns="39148" rIns="78298" bIns="39148">
            <a:spAutoFit/>
          </a:bodyPr>
          <a:lstStyle>
            <a:lvl1pPr algn="ctr">
              <a:defRPr sz="2500">
                <a:solidFill>
                  <a:schemeClr val="tx1"/>
                </a:solidFill>
                <a:latin typeface="FrutigerNext LT BlackCn"/>
                <a:ea typeface="MS PGothic" panose="020B0600070205080204" pitchFamily="34" charset="-128"/>
              </a:defRPr>
            </a:lvl1pPr>
            <a:lvl2pPr marL="742950" indent="-285750" algn="ctr">
              <a:defRPr sz="2500">
                <a:solidFill>
                  <a:schemeClr val="tx1"/>
                </a:solidFill>
                <a:latin typeface="FrutigerNext LT BlackCn"/>
                <a:ea typeface="MS PGothic" panose="020B0600070205080204" pitchFamily="34" charset="-128"/>
              </a:defRPr>
            </a:lvl2pPr>
            <a:lvl3pPr marL="1143000" indent="-228600" algn="ctr">
              <a:defRPr sz="2500">
                <a:solidFill>
                  <a:schemeClr val="tx1"/>
                </a:solidFill>
                <a:latin typeface="FrutigerNext LT BlackCn"/>
                <a:ea typeface="MS PGothic" panose="020B0600070205080204" pitchFamily="34" charset="-128"/>
              </a:defRPr>
            </a:lvl3pPr>
            <a:lvl4pPr marL="1600200" indent="-228600" algn="ctr">
              <a:defRPr sz="2500">
                <a:solidFill>
                  <a:schemeClr val="tx1"/>
                </a:solidFill>
                <a:latin typeface="FrutigerNext LT BlackCn"/>
                <a:ea typeface="MS PGothic" panose="020B0600070205080204" pitchFamily="34" charset="-128"/>
              </a:defRPr>
            </a:lvl4pPr>
            <a:lvl5pPr marL="2057400" indent="-228600" algn="ctr">
              <a:defRPr sz="2500">
                <a:solidFill>
                  <a:schemeClr val="tx1"/>
                </a:solidFill>
                <a:latin typeface="FrutigerNext LT BlackCn"/>
                <a:ea typeface="MS PGothic" panose="020B0600070205080204" pitchFamily="34" charset="-128"/>
              </a:defRPr>
            </a:lvl5pPr>
            <a:lvl6pPr marL="25146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6pPr>
            <a:lvl7pPr marL="29718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7pPr>
            <a:lvl8pPr marL="34290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8pPr>
            <a:lvl9pPr marL="3886200" indent="-228600" algn="ctr" eaLnBrk="0" fontAlgn="base" hangingPunct="0">
              <a:spcBef>
                <a:spcPct val="0"/>
              </a:spcBef>
              <a:spcAft>
                <a:spcPct val="0"/>
              </a:spcAft>
              <a:defRPr sz="2500">
                <a:solidFill>
                  <a:schemeClr val="tx1"/>
                </a:solidFill>
                <a:latin typeface="FrutigerNext LT BlackCn"/>
                <a:ea typeface="MS PGothic" panose="020B0600070205080204" pitchFamily="34" charset="-128"/>
              </a:defRPr>
            </a:lvl9pPr>
          </a:lstStyle>
          <a:p>
            <a:pPr algn="l" eaLnBrk="0" hangingPunct="0">
              <a:defRPr/>
            </a:pPr>
            <a:r>
              <a:rPr lang="en-US" altLang="zh-CN" sz="1200" smtClean="0">
                <a:solidFill>
                  <a:srgbClr val="000000"/>
                </a:solidFill>
                <a:latin typeface="FrutigerNext LT Bold" panose="020B0803040504020204" pitchFamily="34" charset="0"/>
              </a:rPr>
              <a:t>HUAWEI Confidential </a:t>
            </a:r>
          </a:p>
        </p:txBody>
      </p:sp>
    </p:spTree>
    <p:extLst>
      <p:ext uri="{BB962C8B-B14F-4D97-AF65-F5344CB8AC3E}">
        <p14:creationId xmlns:p14="http://schemas.microsoft.com/office/powerpoint/2010/main" val="1583394454"/>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Lst>
  <p:hf sldNum="0" hdr="0" ftr="0"/>
  <p:txStyles>
    <p:titleStyle>
      <a:lvl1pPr algn="ctr" rtl="0" eaLnBrk="0" fontAlgn="base" hangingPunct="0">
        <a:spcBef>
          <a:spcPct val="0"/>
        </a:spcBef>
        <a:spcAft>
          <a:spcPct val="0"/>
        </a:spcAft>
        <a:defRPr sz="2999" b="1">
          <a:solidFill>
            <a:schemeClr val="tx1"/>
          </a:solidFill>
          <a:latin typeface="+mj-lt"/>
          <a:ea typeface="+mj-ea"/>
          <a:cs typeface="+mj-cs"/>
        </a:defRPr>
      </a:lvl1pPr>
      <a:lvl2pPr algn="ctr" rtl="0" eaLnBrk="0" fontAlgn="base" hangingPunct="0">
        <a:spcBef>
          <a:spcPct val="0"/>
        </a:spcBef>
        <a:spcAft>
          <a:spcPct val="0"/>
        </a:spcAft>
        <a:defRPr sz="2999" b="1">
          <a:solidFill>
            <a:schemeClr val="tx1"/>
          </a:solidFill>
          <a:latin typeface="Arial" charset="0"/>
          <a:ea typeface="黑体" pitchFamily="2" charset="-122"/>
        </a:defRPr>
      </a:lvl2pPr>
      <a:lvl3pPr algn="ctr" rtl="0" eaLnBrk="0" fontAlgn="base" hangingPunct="0">
        <a:spcBef>
          <a:spcPct val="0"/>
        </a:spcBef>
        <a:spcAft>
          <a:spcPct val="0"/>
        </a:spcAft>
        <a:defRPr sz="2999" b="1">
          <a:solidFill>
            <a:schemeClr val="tx1"/>
          </a:solidFill>
          <a:latin typeface="Arial" charset="0"/>
          <a:ea typeface="黑体" pitchFamily="2" charset="-122"/>
        </a:defRPr>
      </a:lvl3pPr>
      <a:lvl4pPr algn="ctr" rtl="0" eaLnBrk="0" fontAlgn="base" hangingPunct="0">
        <a:spcBef>
          <a:spcPct val="0"/>
        </a:spcBef>
        <a:spcAft>
          <a:spcPct val="0"/>
        </a:spcAft>
        <a:defRPr sz="2999" b="1">
          <a:solidFill>
            <a:schemeClr val="tx1"/>
          </a:solidFill>
          <a:latin typeface="Arial" charset="0"/>
          <a:ea typeface="黑体" pitchFamily="2" charset="-122"/>
        </a:defRPr>
      </a:lvl4pPr>
      <a:lvl5pPr algn="ctr" rtl="0" eaLnBrk="0" fontAlgn="base" hangingPunct="0">
        <a:spcBef>
          <a:spcPct val="0"/>
        </a:spcBef>
        <a:spcAft>
          <a:spcPct val="0"/>
        </a:spcAft>
        <a:defRPr sz="2999" b="1">
          <a:solidFill>
            <a:schemeClr val="tx1"/>
          </a:solidFill>
          <a:latin typeface="Arial" charset="0"/>
          <a:ea typeface="黑体" pitchFamily="2" charset="-122"/>
        </a:defRPr>
      </a:lvl5pPr>
      <a:lvl6pPr marL="391748" algn="ctr" rtl="0" fontAlgn="base">
        <a:spcBef>
          <a:spcPct val="0"/>
        </a:spcBef>
        <a:spcAft>
          <a:spcPct val="0"/>
        </a:spcAft>
        <a:defRPr sz="2999" b="1">
          <a:solidFill>
            <a:schemeClr val="tx1"/>
          </a:solidFill>
          <a:latin typeface="Arial" charset="0"/>
          <a:ea typeface="黑体" pitchFamily="2" charset="-122"/>
        </a:defRPr>
      </a:lvl6pPr>
      <a:lvl7pPr marL="783497" algn="ctr" rtl="0" fontAlgn="base">
        <a:spcBef>
          <a:spcPct val="0"/>
        </a:spcBef>
        <a:spcAft>
          <a:spcPct val="0"/>
        </a:spcAft>
        <a:defRPr sz="2999" b="1">
          <a:solidFill>
            <a:schemeClr val="tx1"/>
          </a:solidFill>
          <a:latin typeface="Arial" charset="0"/>
          <a:ea typeface="黑体" pitchFamily="2" charset="-122"/>
        </a:defRPr>
      </a:lvl7pPr>
      <a:lvl8pPr marL="1175245" algn="ctr" rtl="0" fontAlgn="base">
        <a:spcBef>
          <a:spcPct val="0"/>
        </a:spcBef>
        <a:spcAft>
          <a:spcPct val="0"/>
        </a:spcAft>
        <a:defRPr sz="2999" b="1">
          <a:solidFill>
            <a:schemeClr val="tx1"/>
          </a:solidFill>
          <a:latin typeface="Arial" charset="0"/>
          <a:ea typeface="黑体" pitchFamily="2" charset="-122"/>
        </a:defRPr>
      </a:lvl8pPr>
      <a:lvl9pPr marL="1566994" algn="ctr" rtl="0" fontAlgn="base">
        <a:spcBef>
          <a:spcPct val="0"/>
        </a:spcBef>
        <a:spcAft>
          <a:spcPct val="0"/>
        </a:spcAft>
        <a:defRPr sz="2999" b="1">
          <a:solidFill>
            <a:schemeClr val="tx1"/>
          </a:solidFill>
          <a:latin typeface="Arial" charset="0"/>
          <a:ea typeface="黑体" pitchFamily="2" charset="-122"/>
        </a:defRPr>
      </a:lvl9pPr>
    </p:titleStyle>
    <p:bodyStyle>
      <a:lvl1pPr marL="293812" indent="-293812" algn="l" rtl="0" eaLnBrk="0" fontAlgn="base" hangingPunct="0">
        <a:lnSpc>
          <a:spcPct val="140000"/>
        </a:lnSpc>
        <a:spcBef>
          <a:spcPct val="0"/>
        </a:spcBef>
        <a:spcAft>
          <a:spcPct val="0"/>
        </a:spcAft>
        <a:defRPr sz="1885" b="1">
          <a:solidFill>
            <a:schemeClr val="tx1"/>
          </a:solidFill>
          <a:latin typeface="+mn-lt"/>
          <a:ea typeface="+mn-ea"/>
          <a:cs typeface="+mn-cs"/>
        </a:defRPr>
      </a:lvl1pPr>
      <a:lvl2pPr marL="636591" indent="-244843" algn="l" rtl="0" eaLnBrk="0" fontAlgn="base" hangingPunct="0">
        <a:lnSpc>
          <a:spcPct val="140000"/>
        </a:lnSpc>
        <a:spcBef>
          <a:spcPct val="0"/>
        </a:spcBef>
        <a:spcAft>
          <a:spcPct val="0"/>
        </a:spcAft>
        <a:defRPr sz="1885">
          <a:solidFill>
            <a:schemeClr val="tx1"/>
          </a:solidFill>
          <a:latin typeface="+mn-lt"/>
          <a:ea typeface="华文细黑" pitchFamily="2" charset="-122"/>
        </a:defRPr>
      </a:lvl2pPr>
      <a:lvl3pPr marL="979371" indent="-195874" algn="l" rtl="0" eaLnBrk="0" fontAlgn="base" hangingPunct="0">
        <a:lnSpc>
          <a:spcPct val="140000"/>
        </a:lnSpc>
        <a:spcBef>
          <a:spcPct val="0"/>
        </a:spcBef>
        <a:spcAft>
          <a:spcPct val="0"/>
        </a:spcAft>
        <a:defRPr sz="1885">
          <a:solidFill>
            <a:schemeClr val="tx1"/>
          </a:solidFill>
          <a:latin typeface="+mn-lt"/>
          <a:ea typeface="华文细黑" pitchFamily="2" charset="-122"/>
        </a:defRPr>
      </a:lvl3pPr>
      <a:lvl4pPr marL="1371120" indent="-197235" algn="l" rtl="0" eaLnBrk="0" fontAlgn="base" hangingPunct="0">
        <a:lnSpc>
          <a:spcPct val="140000"/>
        </a:lnSpc>
        <a:spcBef>
          <a:spcPct val="0"/>
        </a:spcBef>
        <a:spcAft>
          <a:spcPct val="0"/>
        </a:spcAft>
        <a:defRPr sz="1885">
          <a:solidFill>
            <a:schemeClr val="tx1"/>
          </a:solidFill>
          <a:latin typeface="+mn-lt"/>
          <a:ea typeface="华文细黑" pitchFamily="2" charset="-122"/>
        </a:defRPr>
      </a:lvl4pPr>
      <a:lvl5pPr marL="1761508" indent="-194515" algn="l" rtl="0" eaLnBrk="0" fontAlgn="base" hangingPunct="0">
        <a:lnSpc>
          <a:spcPct val="140000"/>
        </a:lnSpc>
        <a:spcBef>
          <a:spcPct val="0"/>
        </a:spcBef>
        <a:spcAft>
          <a:spcPct val="0"/>
        </a:spcAft>
        <a:defRPr sz="1885">
          <a:solidFill>
            <a:schemeClr val="tx1"/>
          </a:solidFill>
          <a:latin typeface="+mn-lt"/>
          <a:ea typeface="华文细黑" pitchFamily="2" charset="-122"/>
        </a:defRPr>
      </a:lvl5pPr>
      <a:lvl6pPr marL="2153257" indent="-194515" algn="l" rtl="0" fontAlgn="base">
        <a:lnSpc>
          <a:spcPct val="140000"/>
        </a:lnSpc>
        <a:spcBef>
          <a:spcPct val="0"/>
        </a:spcBef>
        <a:spcAft>
          <a:spcPct val="0"/>
        </a:spcAft>
        <a:defRPr sz="1885">
          <a:solidFill>
            <a:schemeClr val="tx1"/>
          </a:solidFill>
          <a:latin typeface="+mn-lt"/>
          <a:ea typeface="华文细黑" pitchFamily="2" charset="-122"/>
        </a:defRPr>
      </a:lvl6pPr>
      <a:lvl7pPr marL="2545006" indent="-194515" algn="l" rtl="0" fontAlgn="base">
        <a:lnSpc>
          <a:spcPct val="140000"/>
        </a:lnSpc>
        <a:spcBef>
          <a:spcPct val="0"/>
        </a:spcBef>
        <a:spcAft>
          <a:spcPct val="0"/>
        </a:spcAft>
        <a:defRPr sz="1885">
          <a:solidFill>
            <a:schemeClr val="tx1"/>
          </a:solidFill>
          <a:latin typeface="+mn-lt"/>
          <a:ea typeface="华文细黑" pitchFamily="2" charset="-122"/>
        </a:defRPr>
      </a:lvl7pPr>
      <a:lvl8pPr marL="2936755" indent="-194515" algn="l" rtl="0" fontAlgn="base">
        <a:lnSpc>
          <a:spcPct val="140000"/>
        </a:lnSpc>
        <a:spcBef>
          <a:spcPct val="0"/>
        </a:spcBef>
        <a:spcAft>
          <a:spcPct val="0"/>
        </a:spcAft>
        <a:defRPr sz="1885">
          <a:solidFill>
            <a:schemeClr val="tx1"/>
          </a:solidFill>
          <a:latin typeface="+mn-lt"/>
          <a:ea typeface="华文细黑" pitchFamily="2" charset="-122"/>
        </a:defRPr>
      </a:lvl8pPr>
      <a:lvl9pPr marL="3328503" indent="-194515" algn="l" rtl="0" fontAlgn="base">
        <a:lnSpc>
          <a:spcPct val="140000"/>
        </a:lnSpc>
        <a:spcBef>
          <a:spcPct val="0"/>
        </a:spcBef>
        <a:spcAft>
          <a:spcPct val="0"/>
        </a:spcAft>
        <a:defRPr sz="1885">
          <a:solidFill>
            <a:schemeClr val="tx1"/>
          </a:solidFill>
          <a:latin typeface="+mn-lt"/>
          <a:ea typeface="华文细黑" pitchFamily="2" charset="-122"/>
        </a:defRPr>
      </a:lvl9pPr>
    </p:bodyStyle>
    <p:otherStyle>
      <a:defPPr>
        <a:defRPr lang="zh-CN"/>
      </a:defPPr>
      <a:lvl1pPr marL="0" algn="l" defTabSz="783497" rtl="0" eaLnBrk="1" latinLnBrk="0" hangingPunct="1">
        <a:defRPr sz="1543" kern="1200">
          <a:solidFill>
            <a:schemeClr val="tx1"/>
          </a:solidFill>
          <a:latin typeface="+mn-lt"/>
          <a:ea typeface="+mn-ea"/>
          <a:cs typeface="+mn-cs"/>
        </a:defRPr>
      </a:lvl1pPr>
      <a:lvl2pPr marL="391748" algn="l" defTabSz="783497" rtl="0" eaLnBrk="1" latinLnBrk="0" hangingPunct="1">
        <a:defRPr sz="1543" kern="1200">
          <a:solidFill>
            <a:schemeClr val="tx1"/>
          </a:solidFill>
          <a:latin typeface="+mn-lt"/>
          <a:ea typeface="+mn-ea"/>
          <a:cs typeface="+mn-cs"/>
        </a:defRPr>
      </a:lvl2pPr>
      <a:lvl3pPr marL="783497" algn="l" defTabSz="783497" rtl="0" eaLnBrk="1" latinLnBrk="0" hangingPunct="1">
        <a:defRPr sz="1543" kern="1200">
          <a:solidFill>
            <a:schemeClr val="tx1"/>
          </a:solidFill>
          <a:latin typeface="+mn-lt"/>
          <a:ea typeface="+mn-ea"/>
          <a:cs typeface="+mn-cs"/>
        </a:defRPr>
      </a:lvl3pPr>
      <a:lvl4pPr marL="1175245" algn="l" defTabSz="783497" rtl="0" eaLnBrk="1" latinLnBrk="0" hangingPunct="1">
        <a:defRPr sz="1543" kern="1200">
          <a:solidFill>
            <a:schemeClr val="tx1"/>
          </a:solidFill>
          <a:latin typeface="+mn-lt"/>
          <a:ea typeface="+mn-ea"/>
          <a:cs typeface="+mn-cs"/>
        </a:defRPr>
      </a:lvl4pPr>
      <a:lvl5pPr marL="1566994" algn="l" defTabSz="783497" rtl="0" eaLnBrk="1" latinLnBrk="0" hangingPunct="1">
        <a:defRPr sz="1543" kern="1200">
          <a:solidFill>
            <a:schemeClr val="tx1"/>
          </a:solidFill>
          <a:latin typeface="+mn-lt"/>
          <a:ea typeface="+mn-ea"/>
          <a:cs typeface="+mn-cs"/>
        </a:defRPr>
      </a:lvl5pPr>
      <a:lvl6pPr marL="1958743" algn="l" defTabSz="783497" rtl="0" eaLnBrk="1" latinLnBrk="0" hangingPunct="1">
        <a:defRPr sz="1543" kern="1200">
          <a:solidFill>
            <a:schemeClr val="tx1"/>
          </a:solidFill>
          <a:latin typeface="+mn-lt"/>
          <a:ea typeface="+mn-ea"/>
          <a:cs typeface="+mn-cs"/>
        </a:defRPr>
      </a:lvl6pPr>
      <a:lvl7pPr marL="2350492" algn="l" defTabSz="783497" rtl="0" eaLnBrk="1" latinLnBrk="0" hangingPunct="1">
        <a:defRPr sz="1543" kern="1200">
          <a:solidFill>
            <a:schemeClr val="tx1"/>
          </a:solidFill>
          <a:latin typeface="+mn-lt"/>
          <a:ea typeface="+mn-ea"/>
          <a:cs typeface="+mn-cs"/>
        </a:defRPr>
      </a:lvl7pPr>
      <a:lvl8pPr marL="2742240" algn="l" defTabSz="783497" rtl="0" eaLnBrk="1" latinLnBrk="0" hangingPunct="1">
        <a:defRPr sz="1543" kern="1200">
          <a:solidFill>
            <a:schemeClr val="tx1"/>
          </a:solidFill>
          <a:latin typeface="+mn-lt"/>
          <a:ea typeface="+mn-ea"/>
          <a:cs typeface="+mn-cs"/>
        </a:defRPr>
      </a:lvl8pPr>
      <a:lvl9pPr marL="3133989" algn="l" defTabSz="783497" rtl="0" eaLnBrk="1" latinLnBrk="0" hangingPunct="1">
        <a:defRPr sz="1543"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1313288006"/>
      </p:ext>
    </p:extLst>
  </p:cSld>
  <p:clrMap bg1="lt1" tx1="dk1" bg2="lt2" tx2="dk2" accent1="accent1" accent2="accent2" accent3="accent3" accent4="accent4" accent5="accent5" accent6="accent6" hlink="hlink" folHlink="folHlink"/>
  <p:sldLayoutIdLst>
    <p:sldLayoutId id="2147484305" r:id="rId1"/>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588" y="794"/>
            <a:ext cx="12190413" cy="6858000"/>
          </a:xfrm>
          <a:prstGeom prst="rect">
            <a:avLst/>
          </a:prstGeom>
        </p:spPr>
      </p:pic>
      <p:sp>
        <p:nvSpPr>
          <p:cNvPr id="2" name="标题占位符 1"/>
          <p:cNvSpPr>
            <a:spLocks noGrp="1"/>
          </p:cNvSpPr>
          <p:nvPr>
            <p:ph type="title"/>
          </p:nvPr>
        </p:nvSpPr>
        <p:spPr>
          <a:xfrm>
            <a:off x="515938" y="266483"/>
            <a:ext cx="11160124" cy="539749"/>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5938" y="908051"/>
            <a:ext cx="11160124" cy="5400678"/>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6" name="Rectangle 86"/>
          <p:cNvSpPr>
            <a:spLocks noChangeArrowheads="1"/>
          </p:cNvSpPr>
          <p:nvPr userDrawn="1"/>
        </p:nvSpPr>
        <p:spPr bwMode="auto">
          <a:xfrm>
            <a:off x="9797243" y="6352498"/>
            <a:ext cx="328279" cy="426162"/>
          </a:xfrm>
          <a:prstGeom prst="rect">
            <a:avLst/>
          </a:prstGeom>
          <a:noFill/>
          <a:ln w="9525">
            <a:noFill/>
            <a:miter lim="800000"/>
          </a:ln>
        </p:spPr>
        <p:txBody>
          <a:bodyPr lIns="0" tIns="0" rIns="0" bIns="0"/>
          <a:lstStyle/>
          <a:p>
            <a:pPr defTabSz="988112" eaLnBrk="0" fontAlgn="auto" hangingPunct="0">
              <a:lnSpc>
                <a:spcPct val="85000"/>
              </a:lnSpc>
            </a:pPr>
            <a:endParaRPr lang="de-DE" sz="1200">
              <a:solidFill>
                <a:srgbClr val="000000"/>
              </a:solidFill>
              <a:latin typeface="微软雅黑" pitchFamily="34" charset="-122"/>
              <a:ea typeface="微软雅黑" pitchFamily="34" charset="-122"/>
            </a:endParaRPr>
          </a:p>
          <a:p>
            <a:pPr defTabSz="988112" eaLnBrk="0" fontAlgn="auto" hangingPunct="0">
              <a:lnSpc>
                <a:spcPct val="85000"/>
              </a:lnSpc>
            </a:pPr>
            <a:fld id="{E68EC476-442B-4BB7-9603-F1440C241F3D}" type="slidenum">
              <a:rPr lang="de-DE" sz="1000">
                <a:solidFill>
                  <a:srgbClr val="FFFFFF">
                    <a:lumMod val="50000"/>
                  </a:srgbClr>
                </a:solidFill>
                <a:latin typeface="微软雅黑" pitchFamily="34" charset="-122"/>
                <a:ea typeface="微软雅黑" pitchFamily="34" charset="-122"/>
              </a:rPr>
              <a:pPr defTabSz="988112" eaLnBrk="0" fontAlgn="auto" hangingPunct="0">
                <a:lnSpc>
                  <a:spcPct val="85000"/>
                </a:lnSpc>
              </a:pPr>
              <a:t>‹#›</a:t>
            </a:fld>
            <a:endParaRPr lang="en-GB" sz="1200">
              <a:solidFill>
                <a:srgbClr val="FFFFFF">
                  <a:lumMod val="50000"/>
                </a:srgbClr>
              </a:solidFill>
              <a:latin typeface="微软雅黑" pitchFamily="34" charset="-122"/>
              <a:ea typeface="微软雅黑" pitchFamily="34" charset="-122"/>
            </a:endParaRPr>
          </a:p>
        </p:txBody>
      </p:sp>
    </p:spTree>
    <p:extLst>
      <p:ext uri="{BB962C8B-B14F-4D97-AF65-F5344CB8AC3E}">
        <p14:creationId xmlns:p14="http://schemas.microsoft.com/office/powerpoint/2010/main" val="283530606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Lst>
  <p:transition/>
  <p:txStyles>
    <p:titleStyle>
      <a:lvl1pPr algn="l" defTabSz="914400" rtl="0" eaLnBrk="1" latinLnBrk="0" hangingPunct="1">
        <a:lnSpc>
          <a:spcPct val="90000"/>
        </a:lnSpc>
        <a:spcBef>
          <a:spcPct val="0"/>
        </a:spcBef>
        <a:buNone/>
        <a:defRPr sz="2400" b="1" kern="1200">
          <a:solidFill>
            <a:schemeClr val="tx2"/>
          </a:solidFill>
          <a:latin typeface="微软雅黑" pitchFamily="34" charset="-122"/>
          <a:ea typeface="微软雅黑" pitchFamily="34" charset="-122"/>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Pct val="60000"/>
        <a:buFont typeface="Wingdings" panose="05000000000000000000" pitchFamily="2" charset="2"/>
        <a:buChar char="n"/>
        <a:defRPr sz="1800" kern="1200">
          <a:solidFill>
            <a:schemeClr val="tx1">
              <a:lumMod val="75000"/>
              <a:lumOff val="25000"/>
            </a:schemeClr>
          </a:solidFill>
          <a:latin typeface="微软雅黑" pitchFamily="34" charset="-122"/>
          <a:ea typeface="微软雅黑" pitchFamily="34" charset="-122"/>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anose="020B0503020204020204" pitchFamily="34" charset="-122"/>
        <a:buChar char="›"/>
        <a:defRPr sz="1600" kern="1200">
          <a:solidFill>
            <a:schemeClr val="tx1">
              <a:lumMod val="75000"/>
              <a:lumOff val="25000"/>
            </a:schemeClr>
          </a:solidFill>
          <a:latin typeface="微软雅黑" pitchFamily="34" charset="-122"/>
          <a:ea typeface="微软雅黑" pitchFamily="34" charset="-122"/>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anose="020B0503040504020204" pitchFamily="34" charset="0"/>
        <a:buChar char="»"/>
        <a:defRPr sz="14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anose="05000000000000000000"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p:nvPicPr>
        <p:blipFill>
          <a:blip r:embed="rId14" cstate="print"/>
          <a:srcRect/>
          <a:stretch>
            <a:fillRect/>
          </a:stretch>
        </p:blipFill>
        <p:spPr bwMode="auto">
          <a:xfrm>
            <a:off x="1" y="6221414"/>
            <a:ext cx="12189884" cy="636587"/>
          </a:xfrm>
          <a:prstGeom prst="rect">
            <a:avLst/>
          </a:prstGeom>
          <a:noFill/>
          <a:ln w="9525">
            <a:noFill/>
            <a:miter lim="800000"/>
            <a:headEnd/>
            <a:tailEnd/>
          </a:ln>
        </p:spPr>
      </p:pic>
      <p:sp>
        <p:nvSpPr>
          <p:cNvPr id="1525763" name="Text Box 3"/>
          <p:cNvSpPr txBox="1">
            <a:spLocks noChangeArrowheads="1"/>
          </p:cNvSpPr>
          <p:nvPr/>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charset="0"/>
                <a:ea typeface="MS PGothic" pitchFamily="34" charset="-128"/>
                <a:sym typeface="Arial" pitchFamily="34" charset="0"/>
              </a:rPr>
              <a:t>HUAWEI TECHNOLOGIES CO., LTD.</a:t>
            </a:r>
          </a:p>
        </p:txBody>
      </p:sp>
      <p:pic>
        <p:nvPicPr>
          <p:cNvPr id="3076" name="Picture 4" descr="8"/>
          <p:cNvPicPr>
            <a:picLocks noChangeAspect="1" noChangeArrowheads="1"/>
          </p:cNvPicPr>
          <p:nvPr/>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charset="0"/>
              </a:rPr>
              <a:t>Page </a:t>
            </a:r>
            <a:fld id="{22F2A9EC-CC6C-4DE3-942F-2FA917ACB749}" type="slidenum">
              <a:rPr lang="de-DE" altLang="zh-CN">
                <a:solidFill>
                  <a:srgbClr val="000000"/>
                </a:solidFill>
                <a:latin typeface="Arial" charset="0"/>
              </a:rPr>
              <a:pPr>
                <a:defRPr/>
              </a:pPr>
              <a:t>‹#›</a:t>
            </a:fld>
            <a:endParaRPr lang="en-GB" altLang="zh-CN">
              <a:solidFill>
                <a:srgbClr val="000000"/>
              </a:solidFill>
              <a:latin typeface="Arial"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1525767" name="Rectangle 7"/>
          <p:cNvSpPr>
            <a:spLocks noChangeArrowheads="1"/>
          </p:cNvSpPr>
          <p:nvPr/>
        </p:nvSpPr>
        <p:spPr bwMode="auto">
          <a:xfrm>
            <a:off x="5190067" y="6435725"/>
            <a:ext cx="1838042" cy="263712"/>
          </a:xfrm>
          <a:prstGeom prst="rect">
            <a:avLst/>
          </a:prstGeom>
          <a:noFill/>
          <a:ln w="9525" algn="ctr">
            <a:noFill/>
            <a:miter lim="800000"/>
            <a:headEnd/>
            <a:tailEnd/>
          </a:ln>
          <a:effectLst/>
        </p:spPr>
        <p:txBody>
          <a:bodyPr wrap="none" lIns="78283" tIns="39141" rIns="78283" bIns="39141">
            <a:spAutoFit/>
          </a:bodyPr>
          <a:lstStyle/>
          <a:p>
            <a:pPr defTabSz="784225" eaLnBrk="0" hangingPunct="0">
              <a:buSzPct val="100000"/>
              <a:defRPr/>
            </a:pPr>
            <a:r>
              <a:rPr lang="en-US" altLang="zh-CN" sz="1200" dirty="0" smtClean="0">
                <a:solidFill>
                  <a:srgbClr val="000000"/>
                </a:solidFill>
                <a:latin typeface="Arial" charset="0"/>
                <a:ea typeface="MS PGothic" pitchFamily="34" charset="-128"/>
                <a:sym typeface="Arial" pitchFamily="34" charset="0"/>
              </a:rPr>
              <a:t>France Research Center</a:t>
            </a:r>
            <a:endParaRPr lang="zh-CN" altLang="zh-CN" sz="1200" dirty="0">
              <a:solidFill>
                <a:srgbClr val="000000"/>
              </a:solidFill>
              <a:latin typeface="Arial" charset="0"/>
              <a:ea typeface="MS PGothic" pitchFamily="34" charset="-128"/>
              <a:sym typeface="Arial" pitchFamily="34" charset="0"/>
            </a:endParaRP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71956204"/>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ransition>
    <p:fade thruBlk="1"/>
  </p:transition>
  <p:hf sldNum="0" hdr="0" ftr="0"/>
  <p:txStyles>
    <p:titleStyle>
      <a:lvl1pPr algn="l" defTabSz="784225" rtl="0" eaLnBrk="1" fontAlgn="base" hangingPunct="1">
        <a:spcBef>
          <a:spcPct val="0"/>
        </a:spcBef>
        <a:spcAft>
          <a:spcPct val="0"/>
        </a:spcAft>
        <a:defRPr sz="3000">
          <a:solidFill>
            <a:srgbClr val="990000"/>
          </a:solidFill>
          <a:latin typeface="+mj-lt"/>
          <a:ea typeface="+mj-ea"/>
          <a:cs typeface="+mj-cs"/>
        </a:defRPr>
      </a:lvl1pPr>
      <a:lvl2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2pPr>
      <a:lvl3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3pPr>
      <a:lvl4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4pPr>
      <a:lvl5pPr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eaLnBrk="1" fontAlgn="base" hangingPunct="1">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1" fontAlgn="base" hangingPunct="1">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1" fontAlgn="base" hangingPunct="1">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1" fontAlgn="base" hangingPunct="1">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1" fontAlgn="base" hangingPunct="1">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eaLnBrk="1" fontAlgn="base" hangingPunct="1">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11" cstate="print"/>
          <a:srcRect/>
          <a:stretch>
            <a:fillRect/>
          </a:stretch>
        </p:blipFill>
        <p:spPr bwMode="auto">
          <a:xfrm>
            <a:off x="0" y="6224593"/>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1" y="6438905"/>
            <a:ext cx="3676183" cy="354038"/>
          </a:xfrm>
          <a:prstGeom prst="rect">
            <a:avLst/>
          </a:prstGeom>
          <a:noFill/>
          <a:ln w="9525">
            <a:noFill/>
            <a:miter lim="800000"/>
            <a:headEnd/>
            <a:tailEnd/>
          </a:ln>
        </p:spPr>
        <p:txBody>
          <a:bodyPr wrap="none" lIns="106737" tIns="53373" rIns="106737" bIns="53373">
            <a:spAutoFit/>
          </a:bodyPr>
          <a:lstStyle/>
          <a:p>
            <a:pPr defTabSz="1067904" eaLnBrk="0" hangingPunct="0">
              <a:defRPr/>
            </a:pPr>
            <a:r>
              <a:rPr lang="en-US" altLang="zh-CN" sz="1600" dirty="0">
                <a:solidFill>
                  <a:srgbClr val="000000"/>
                </a:solidFill>
                <a:latin typeface="FrutigerNext LT Bold" pitchFamily="1" charset="0"/>
                <a:ea typeface="MS PGothic" pitchFamily="34" charset="-128"/>
              </a:rPr>
              <a:t>HUAWEI TECHNOLOGIES CO., LTD.</a:t>
            </a:r>
            <a:endParaRPr lang="en-US" altLang="zh-CN" sz="2932"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12" cstate="print"/>
          <a:srcRect/>
          <a:stretch>
            <a:fillRect/>
          </a:stretch>
        </p:blipFill>
        <p:spPr bwMode="auto">
          <a:xfrm>
            <a:off x="10011836" y="6399217"/>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4"/>
            <a:ext cx="10327216" cy="871539"/>
          </a:xfrm>
          <a:prstGeom prst="rect">
            <a:avLst/>
          </a:prstGeom>
          <a:noFill/>
          <a:ln w="9525">
            <a:noFill/>
            <a:miter lim="800000"/>
            <a:headEnd/>
            <a:tailEnd/>
          </a:ln>
        </p:spPr>
        <p:txBody>
          <a:bodyPr vert="horz" wrap="square" lIns="80090" tIns="40046" rIns="80090" bIns="40046"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3" y="6438906"/>
            <a:ext cx="2092106" cy="353985"/>
          </a:xfrm>
          <a:prstGeom prst="rect">
            <a:avLst/>
          </a:prstGeom>
          <a:noFill/>
          <a:ln w="9525" algn="ctr">
            <a:noFill/>
            <a:miter lim="800000"/>
            <a:headEnd/>
            <a:tailEnd/>
          </a:ln>
          <a:effectLst/>
        </p:spPr>
        <p:txBody>
          <a:bodyPr wrap="none" lIns="106697" tIns="53347" rIns="106697" bIns="53347">
            <a:spAutoFit/>
          </a:bodyPr>
          <a:lstStyle/>
          <a:p>
            <a:pPr defTabSz="1067904" eaLnBrk="0" hangingPunct="0">
              <a:defRPr/>
            </a:pPr>
            <a:r>
              <a:rPr lang="en-US" altLang="zh-CN" sz="16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28" y="528639"/>
            <a:ext cx="2459566" cy="5307012"/>
          </a:xfrm>
          <a:prstGeom prst="rect">
            <a:avLst/>
          </a:prstGeom>
          <a:noFill/>
          <a:ln w="9525">
            <a:noFill/>
            <a:miter lim="800000"/>
            <a:headEnd/>
            <a:tailEnd/>
          </a:ln>
          <a:effectLst/>
        </p:spPr>
        <p:txBody>
          <a:bodyPr lIns="106737" tIns="53373" rIns="106737" bIns="53373"/>
          <a:lstStyle/>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英文标题</a:t>
            </a:r>
            <a:r>
              <a:rPr lang="en-US" altLang="zh-CN" sz="1467" dirty="0">
                <a:solidFill>
                  <a:srgbClr val="FFFFFF"/>
                </a:solidFill>
                <a:latin typeface="Arial" charset="0"/>
                <a:ea typeface="华文细黑" pitchFamily="2" charset="-122"/>
              </a:rPr>
              <a:t>:32-35pt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Medium</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中文标题</a:t>
            </a:r>
            <a:r>
              <a:rPr lang="en-US" altLang="zh-CN" sz="1467" dirty="0">
                <a:solidFill>
                  <a:srgbClr val="FFFFFF"/>
                </a:solidFill>
                <a:latin typeface="Arial" charset="0"/>
                <a:ea typeface="华文细黑" pitchFamily="2" charset="-122"/>
              </a:rPr>
              <a:t>:30-32pt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 R153 G0 B0</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黑体</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英文正文</a:t>
            </a:r>
            <a:r>
              <a:rPr lang="en-US" altLang="zh-CN" sz="1467" dirty="0">
                <a:solidFill>
                  <a:srgbClr val="FFFFFF"/>
                </a:solidFill>
                <a:latin typeface="Arial" charset="0"/>
                <a:ea typeface="华文细黑" pitchFamily="2" charset="-122"/>
              </a:rPr>
              <a:t>:20-22pt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 </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 :18pt  </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内部使用字体 </a:t>
            </a:r>
            <a:r>
              <a:rPr lang="en-US" altLang="zh-CN" sz="1467" dirty="0">
                <a:solidFill>
                  <a:srgbClr val="FFFFFF"/>
                </a:solidFill>
                <a:latin typeface="FrutigerNext LT Regular" pitchFamily="34" charset="0"/>
                <a:ea typeface="华文细黑" pitchFamily="2" charset="-122"/>
              </a:rPr>
              <a:t>:</a:t>
            </a:r>
          </a:p>
          <a:p>
            <a:pPr algn="r" defTabSz="1067904">
              <a:lnSpc>
                <a:spcPct val="125000"/>
              </a:lnSpc>
              <a:buClr>
                <a:srgbClr val="777777"/>
              </a:buClr>
              <a:buSzPct val="60000"/>
              <a:buFont typeface="Wingdings" pitchFamily="2" charset="2"/>
              <a:buNone/>
              <a:defRPr/>
            </a:pPr>
            <a:r>
              <a:rPr lang="en-US" altLang="zh-CN" sz="1467" dirty="0" err="1">
                <a:solidFill>
                  <a:srgbClr val="FFFFFF"/>
                </a:solidFill>
                <a:latin typeface="FrutigerNext LT Regular" pitchFamily="34" charset="0"/>
                <a:ea typeface="华文细黑" pitchFamily="2" charset="-122"/>
              </a:rPr>
              <a:t>FrutigerNext</a:t>
            </a:r>
            <a:r>
              <a:rPr lang="en-US" altLang="zh-CN" sz="1467" dirty="0">
                <a:solidFill>
                  <a:srgbClr val="FFFFFF"/>
                </a:solidFill>
                <a:latin typeface="FrutigerNext LT Regular" pitchFamily="34" charset="0"/>
                <a:ea typeface="华文细黑" pitchFamily="2" charset="-122"/>
              </a:rPr>
              <a:t> LT Regular</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FrutigerNext LT Regular" pitchFamily="34" charset="0"/>
                <a:ea typeface="华文细黑" pitchFamily="2" charset="-122"/>
              </a:rPr>
              <a:t>外部使用字体 </a:t>
            </a:r>
            <a:r>
              <a:rPr lang="en-US" altLang="zh-CN" sz="1467" dirty="0">
                <a:solidFill>
                  <a:srgbClr val="FFFFFF"/>
                </a:solidFill>
                <a:latin typeface="FrutigerNext LT Regular" pitchFamily="34" charset="0"/>
                <a:ea typeface="华文细黑" pitchFamily="2" charset="-122"/>
              </a:rPr>
              <a:t>: Arial</a:t>
            </a:r>
          </a:p>
          <a:p>
            <a:pPr algn="r" defTabSz="1067904">
              <a:lnSpc>
                <a:spcPct val="7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中文正文</a:t>
            </a:r>
            <a:r>
              <a:rPr lang="en-US" altLang="zh-CN" sz="1467" dirty="0">
                <a:solidFill>
                  <a:srgbClr val="FFFFFF"/>
                </a:solidFill>
                <a:latin typeface="Arial" charset="0"/>
                <a:ea typeface="华文细黑" pitchFamily="2" charset="-122"/>
              </a:rPr>
              <a:t>:18-20pt</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子目录</a:t>
            </a:r>
            <a:r>
              <a:rPr lang="en-US" altLang="zh-CN" sz="1467" dirty="0">
                <a:solidFill>
                  <a:srgbClr val="FFFFFF"/>
                </a:solidFill>
                <a:latin typeface="Arial" charset="0"/>
                <a:ea typeface="华文细黑" pitchFamily="2" charset="-122"/>
              </a:rPr>
              <a:t>(2-5</a:t>
            </a:r>
            <a:r>
              <a:rPr lang="zh-CN" altLang="en-US" sz="1467" dirty="0">
                <a:solidFill>
                  <a:srgbClr val="FFFFFF"/>
                </a:solidFill>
                <a:latin typeface="Arial" charset="0"/>
                <a:ea typeface="华文细黑" pitchFamily="2" charset="-122"/>
              </a:rPr>
              <a:t>级</a:t>
            </a:r>
            <a:r>
              <a:rPr lang="en-US" altLang="zh-CN" sz="1467" dirty="0">
                <a:solidFill>
                  <a:srgbClr val="FFFFFF"/>
                </a:solidFill>
                <a:latin typeface="Arial" charset="0"/>
                <a:ea typeface="华文细黑" pitchFamily="2" charset="-122"/>
              </a:rPr>
              <a:t>):18pt </a:t>
            </a: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颜色</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黑色</a:t>
            </a:r>
          </a:p>
          <a:p>
            <a:pPr algn="r" defTabSz="1067904">
              <a:lnSpc>
                <a:spcPct val="125000"/>
              </a:lnSpc>
              <a:buClr>
                <a:srgbClr val="777777"/>
              </a:buClr>
              <a:buSzPct val="60000"/>
              <a:buFont typeface="Wingdings" pitchFamily="2" charset="2"/>
              <a:buNone/>
              <a:defRPr/>
            </a:pPr>
            <a:r>
              <a:rPr lang="zh-CN" altLang="en-US" sz="1467" dirty="0">
                <a:solidFill>
                  <a:srgbClr val="FFFFFF"/>
                </a:solidFill>
                <a:latin typeface="Arial" charset="0"/>
                <a:ea typeface="华文细黑" pitchFamily="2" charset="-122"/>
              </a:rPr>
              <a:t>字体</a:t>
            </a:r>
            <a:r>
              <a:rPr lang="en-US" altLang="zh-CN" sz="1467" dirty="0">
                <a:solidFill>
                  <a:srgbClr val="FFFFFF"/>
                </a:solidFill>
                <a:latin typeface="Arial" charset="0"/>
                <a:ea typeface="华文细黑" pitchFamily="2" charset="-122"/>
              </a:rPr>
              <a:t>:</a:t>
            </a:r>
            <a:r>
              <a:rPr lang="zh-CN" altLang="en-US" sz="1467" dirty="0">
                <a:solidFill>
                  <a:srgbClr val="FFFFFF"/>
                </a:solidFill>
                <a:latin typeface="Arial" charset="0"/>
                <a:ea typeface="华文细黑" pitchFamily="2" charset="-122"/>
              </a:rPr>
              <a:t>细黑体 </a:t>
            </a: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en-US" altLang="zh-CN" sz="1467" dirty="0">
              <a:solidFill>
                <a:srgbClr val="FFFFFF"/>
              </a:solidFill>
              <a:latin typeface="Arial" charset="0"/>
              <a:ea typeface="华文细黑" pitchFamily="2" charset="-122"/>
            </a:endParaRPr>
          </a:p>
          <a:p>
            <a:pPr algn="r" defTabSz="1067904">
              <a:lnSpc>
                <a:spcPct val="125000"/>
              </a:lnSpc>
              <a:buClr>
                <a:srgbClr val="777777"/>
              </a:buClr>
              <a:buSzPct val="60000"/>
              <a:buFont typeface="Wingdings" pitchFamily="2" charset="2"/>
              <a:buNone/>
              <a:defRPr/>
            </a:pPr>
            <a:endParaRPr lang="zh-CN" altLang="en-US" sz="1467"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12266090" y="1423989"/>
            <a:ext cx="1399116" cy="2005012"/>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配色参考方案：</a:t>
            </a:r>
          </a:p>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建议同一页面内不超过四种颜色，以下是</a:t>
            </a:r>
            <a:r>
              <a:rPr lang="en-US" altLang="zh-CN" sz="1467" dirty="0">
                <a:solidFill>
                  <a:srgbClr val="FFFFFF"/>
                </a:solidFill>
                <a:latin typeface="华文细黑" pitchFamily="2" charset="-122"/>
                <a:ea typeface="华文细黑" pitchFamily="2" charset="-122"/>
              </a:rPr>
              <a:t>13</a:t>
            </a:r>
            <a:r>
              <a:rPr lang="zh-CN" altLang="en-US" sz="1467" dirty="0">
                <a:solidFill>
                  <a:srgbClr val="FFFFFF"/>
                </a:solidFill>
                <a:latin typeface="华文细黑" pitchFamily="2" charset="-122"/>
                <a:ea typeface="华文细黑" pitchFamily="2" charset="-122"/>
              </a:rPr>
              <a:t>组配色方案，同一页面内只选择一组使用。（仅供参考）</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090" y="-61909"/>
            <a:ext cx="1399116" cy="838201"/>
          </a:xfrm>
          <a:prstGeom prst="rect">
            <a:avLst/>
          </a:prstGeom>
          <a:noFill/>
          <a:ln w="9525">
            <a:noFill/>
            <a:miter lim="800000"/>
            <a:headEnd/>
            <a:tailEnd/>
          </a:ln>
          <a:effectLst/>
        </p:spPr>
        <p:txBody>
          <a:bodyPr lIns="106737" tIns="53373" rIns="106737" bIns="53373"/>
          <a:lstStyle/>
          <a:p>
            <a:pPr defTabSz="1067904">
              <a:lnSpc>
                <a:spcPct val="120000"/>
              </a:lnSpc>
              <a:buClr>
                <a:srgbClr val="777777"/>
              </a:buClr>
              <a:buSzPct val="60000"/>
              <a:buFont typeface="Wingdings" pitchFamily="2" charset="2"/>
              <a:buNone/>
              <a:defRPr/>
            </a:pPr>
            <a:r>
              <a:rPr lang="zh-CN" altLang="en-US" sz="1467" dirty="0">
                <a:solidFill>
                  <a:srgbClr val="FFFFFF"/>
                </a:solidFill>
                <a:latin typeface="华文细黑" pitchFamily="2" charset="-122"/>
                <a:ea typeface="华文细黑" pitchFamily="2" charset="-122"/>
              </a:rPr>
              <a:t>客户或者合作伙伴的标志放在右上角</a:t>
            </a:r>
            <a:r>
              <a:rPr lang="en-US" altLang="zh-CN" sz="1467" dirty="0">
                <a:solidFill>
                  <a:srgbClr val="FFFFFF"/>
                </a:solidFill>
                <a:latin typeface="华文细黑" pitchFamily="2" charset="-122"/>
                <a:ea typeface="华文细黑" pitchFamily="2" charset="-122"/>
              </a:rPr>
              <a:t>.</a:t>
            </a:r>
          </a:p>
          <a:p>
            <a:pPr defTabSz="1067904">
              <a:lnSpc>
                <a:spcPct val="125000"/>
              </a:lnSpc>
              <a:buClr>
                <a:srgbClr val="777777"/>
              </a:buClr>
              <a:buSzPct val="60000"/>
              <a:buFont typeface="Wingdings" pitchFamily="2" charset="2"/>
              <a:buNone/>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en-US" altLang="zh-CN" sz="1467" dirty="0">
              <a:solidFill>
                <a:srgbClr val="FFFFFF"/>
              </a:solidFill>
              <a:latin typeface="华文细黑" pitchFamily="2" charset="-122"/>
              <a:ea typeface="华文细黑" pitchFamily="2" charset="-122"/>
            </a:endParaRPr>
          </a:p>
          <a:p>
            <a:pPr defTabSz="1067904">
              <a:lnSpc>
                <a:spcPct val="125000"/>
              </a:lnSpc>
              <a:buClr>
                <a:srgbClr val="777777"/>
              </a:buClr>
              <a:buSzPct val="60000"/>
              <a:buFont typeface="Wingdings" pitchFamily="2" charset="2"/>
              <a:buChar char="l"/>
              <a:defRPr/>
            </a:pPr>
            <a:endParaRPr lang="zh-CN" altLang="en-US" sz="1467" dirty="0">
              <a:solidFill>
                <a:srgbClr val="FFFFFF"/>
              </a:solidFill>
              <a:latin typeface="华文细黑" pitchFamily="2" charset="-122"/>
              <a:ea typeface="华文细黑" pitchFamily="2" charset="-122"/>
            </a:endParaRPr>
          </a:p>
        </p:txBody>
      </p:sp>
      <p:sp>
        <p:nvSpPr>
          <p:cNvPr id="3083" name="Rectangle 68"/>
          <p:cNvSpPr>
            <a:spLocks noGrp="1" noChangeArrowheads="1"/>
          </p:cNvSpPr>
          <p:nvPr>
            <p:ph type="body" idx="1"/>
          </p:nvPr>
        </p:nvSpPr>
        <p:spPr bwMode="auto">
          <a:xfrm>
            <a:off x="869951" y="1641479"/>
            <a:ext cx="10572750" cy="4194175"/>
          </a:xfrm>
          <a:prstGeom prst="rect">
            <a:avLst/>
          </a:prstGeom>
          <a:noFill/>
          <a:ln w="9525">
            <a:noFill/>
            <a:miter lim="800000"/>
            <a:headEnd/>
            <a:tailEnd/>
          </a:ln>
        </p:spPr>
        <p:txBody>
          <a:bodyPr vert="horz" wrap="square" lIns="80102" tIns="40052" rIns="80102"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4989848"/>
            <a:ext cx="1225549" cy="369229"/>
          </a:xfrm>
          <a:prstGeom prst="rect">
            <a:avLst/>
          </a:prstGeom>
          <a:solidFill>
            <a:schemeClr val="bg1"/>
          </a:solidFill>
          <a:ln w="9525" algn="ctr">
            <a:noFill/>
            <a:miter lim="800000"/>
            <a:headEnd/>
            <a:tailEnd/>
          </a:ln>
          <a:effectLst/>
        </p:spPr>
        <p:txBody>
          <a:bodyPr lIns="121795" tIns="60893" rIns="121795" bIns="60893" anchor="ctr">
            <a:spAutoFit/>
          </a:bodyPr>
          <a:lstStyle/>
          <a:p>
            <a:pPr>
              <a:defRPr/>
            </a:pPr>
            <a:endParaRPr lang="zh-CN" altLang="en-US" sz="160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3519" y="3789366"/>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3519" y="4005265"/>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3519" y="4221164"/>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3519"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3519" y="4581526"/>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3519" y="4797430"/>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3519" y="5013329"/>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3519" y="5373690"/>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3519" y="5589589"/>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3519" y="5805489"/>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3519" y="6165852"/>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3519" y="6391277"/>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3519" y="6615114"/>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600" dirty="0">
                <a:solidFill>
                  <a:srgbClr val="FFFFFF"/>
                </a:solidFill>
                <a:latin typeface="FrutigerNext LT Regular" pitchFamily="34" charset="0"/>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121811" tIns="60904" rIns="121811" bIns="60904"/>
          <a:lstStyle/>
          <a:p>
            <a:pPr>
              <a:defRPr/>
            </a:pPr>
            <a:endParaRPr lang="zh-CN" altLang="en-US" sz="1600" dirty="0">
              <a:solidFill>
                <a:srgbClr val="FFFFFF"/>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298392375"/>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Lst>
  <p:hf sldNum="0" hdr="0" ftr="0"/>
  <p:txStyles>
    <p:titleStyle>
      <a:lvl1pPr algn="l" defTabSz="1065913" rtl="0" eaLnBrk="0" fontAlgn="base" hangingPunct="0">
        <a:spcBef>
          <a:spcPct val="0"/>
        </a:spcBef>
        <a:spcAft>
          <a:spcPct val="0"/>
        </a:spcAft>
        <a:defRPr sz="4532">
          <a:solidFill>
            <a:srgbClr val="990000"/>
          </a:solidFill>
          <a:latin typeface="+mj-lt"/>
          <a:ea typeface="+mj-ea"/>
          <a:cs typeface="+mj-cs"/>
        </a:defRPr>
      </a:lvl1pPr>
      <a:lvl2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2pPr>
      <a:lvl3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3pPr>
      <a:lvl4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4pPr>
      <a:lvl5pPr algn="l" defTabSz="1065913" rtl="0" eaLnBrk="0" fontAlgn="base" hangingPunct="0">
        <a:spcBef>
          <a:spcPct val="0"/>
        </a:spcBef>
        <a:spcAft>
          <a:spcPct val="0"/>
        </a:spcAft>
        <a:defRPr sz="4532">
          <a:solidFill>
            <a:srgbClr val="990000"/>
          </a:solidFill>
          <a:latin typeface="FrutigerNext LT Medium" pitchFamily="34" charset="0"/>
          <a:ea typeface="黑体" pitchFamily="2" charset="-122"/>
        </a:defRPr>
      </a:lvl5pPr>
      <a:lvl6pPr marL="609022" algn="l" defTabSz="1067904" rtl="0" fontAlgn="base">
        <a:spcBef>
          <a:spcPct val="0"/>
        </a:spcBef>
        <a:spcAft>
          <a:spcPct val="0"/>
        </a:spcAft>
        <a:defRPr sz="4532">
          <a:solidFill>
            <a:srgbClr val="990000"/>
          </a:solidFill>
          <a:latin typeface="FrutigerNext LT Medium" pitchFamily="34" charset="0"/>
          <a:ea typeface="黑体" pitchFamily="2" charset="-122"/>
        </a:defRPr>
      </a:lvl6pPr>
      <a:lvl7pPr marL="1218041" algn="l" defTabSz="1067904" rtl="0" fontAlgn="base">
        <a:spcBef>
          <a:spcPct val="0"/>
        </a:spcBef>
        <a:spcAft>
          <a:spcPct val="0"/>
        </a:spcAft>
        <a:defRPr sz="4532">
          <a:solidFill>
            <a:srgbClr val="990000"/>
          </a:solidFill>
          <a:latin typeface="FrutigerNext LT Medium" pitchFamily="34" charset="0"/>
          <a:ea typeface="黑体" pitchFamily="2" charset="-122"/>
        </a:defRPr>
      </a:lvl7pPr>
      <a:lvl8pPr marL="1827065" algn="l" defTabSz="1067904" rtl="0" fontAlgn="base">
        <a:spcBef>
          <a:spcPct val="0"/>
        </a:spcBef>
        <a:spcAft>
          <a:spcPct val="0"/>
        </a:spcAft>
        <a:defRPr sz="4532">
          <a:solidFill>
            <a:srgbClr val="990000"/>
          </a:solidFill>
          <a:latin typeface="FrutigerNext LT Medium" pitchFamily="34" charset="0"/>
          <a:ea typeface="黑体" pitchFamily="2" charset="-122"/>
        </a:defRPr>
      </a:lvl8pPr>
      <a:lvl9pPr marL="2436087" algn="l" defTabSz="1067904" rtl="0" fontAlgn="base">
        <a:spcBef>
          <a:spcPct val="0"/>
        </a:spcBef>
        <a:spcAft>
          <a:spcPct val="0"/>
        </a:spcAft>
        <a:defRPr sz="4532">
          <a:solidFill>
            <a:srgbClr val="990000"/>
          </a:solidFill>
          <a:latin typeface="FrutigerNext LT Medium" pitchFamily="34" charset="0"/>
          <a:ea typeface="黑体" pitchFamily="2" charset="-122"/>
        </a:defRPr>
      </a:lvl9pPr>
    </p:titleStyle>
    <p:bodyStyle>
      <a:lvl1pPr marL="397603" indent="-397603" algn="l" defTabSz="1065913" rtl="0" eaLnBrk="0" fontAlgn="base" hangingPunct="0">
        <a:lnSpc>
          <a:spcPct val="140000"/>
        </a:lnSpc>
        <a:spcBef>
          <a:spcPct val="0"/>
        </a:spcBef>
        <a:spcAft>
          <a:spcPct val="0"/>
        </a:spcAft>
        <a:buClr>
          <a:schemeClr val="bg2"/>
        </a:buClr>
        <a:buSzPct val="60000"/>
        <a:buFont typeface="Wingdings" pitchFamily="2" charset="2"/>
        <a:buChar char="l"/>
        <a:defRPr sz="2666" b="1">
          <a:solidFill>
            <a:schemeClr val="tx1"/>
          </a:solidFill>
          <a:latin typeface="+mn-lt"/>
          <a:ea typeface="+mn-ea"/>
          <a:cs typeface="+mn-cs"/>
        </a:defRPr>
      </a:lvl1pPr>
      <a:lvl2pPr marL="867112" indent="-332041" algn="l" defTabSz="1065913"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334507" indent="-266477" algn="l" defTabSz="1065913"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Light" pitchFamily="34" charset="0"/>
          <a:ea typeface="+mn-ea"/>
        </a:defRPr>
      </a:lvl3pPr>
      <a:lvl4pPr marL="1865347" indent="-264364" algn="l" defTabSz="1065913" rtl="0" eaLnBrk="0" fontAlgn="base" hangingPunct="0">
        <a:lnSpc>
          <a:spcPct val="140000"/>
        </a:lnSpc>
        <a:spcBef>
          <a:spcPct val="0"/>
        </a:spcBef>
        <a:spcAft>
          <a:spcPct val="0"/>
        </a:spcAft>
        <a:buChar char="–"/>
        <a:defRPr sz="1866">
          <a:solidFill>
            <a:schemeClr val="tx1"/>
          </a:solidFill>
          <a:latin typeface="+mj-lt"/>
          <a:ea typeface="+mn-ea"/>
        </a:defRPr>
      </a:lvl4pPr>
      <a:lvl5pPr marL="2400420" indent="-266477" algn="l" defTabSz="1065913" rtl="0" eaLnBrk="0" fontAlgn="base" hangingPunct="0">
        <a:lnSpc>
          <a:spcPct val="140000"/>
        </a:lnSpc>
        <a:spcBef>
          <a:spcPct val="0"/>
        </a:spcBef>
        <a:spcAft>
          <a:spcPct val="0"/>
        </a:spcAft>
        <a:buFont typeface="FrutigerNext LT Medium" pitchFamily="34" charset="0"/>
        <a:buChar char="~"/>
        <a:defRPr sz="1600">
          <a:solidFill>
            <a:schemeClr val="tx1"/>
          </a:solidFill>
          <a:latin typeface="+mj-lt"/>
          <a:ea typeface="+mn-ea"/>
        </a:defRPr>
      </a:lvl5pPr>
      <a:lvl6pPr marL="3011274"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6pPr>
      <a:lvl7pPr marL="3620295"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7pPr>
      <a:lvl8pPr marL="4229317"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8pPr>
      <a:lvl9pPr marL="4838338" indent="-268562" algn="l" defTabSz="1067904" rtl="0" fontAlgn="base">
        <a:lnSpc>
          <a:spcPct val="140000"/>
        </a:lnSpc>
        <a:spcBef>
          <a:spcPct val="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1218041" rtl="0" eaLnBrk="1" latinLnBrk="0" hangingPunct="1">
        <a:defRPr sz="2399" kern="1200">
          <a:solidFill>
            <a:schemeClr val="tx1"/>
          </a:solidFill>
          <a:latin typeface="+mn-lt"/>
          <a:ea typeface="+mn-ea"/>
          <a:cs typeface="+mn-cs"/>
        </a:defRPr>
      </a:lvl1pPr>
      <a:lvl2pPr marL="609022" algn="l" defTabSz="1218041" rtl="0" eaLnBrk="1" latinLnBrk="0" hangingPunct="1">
        <a:defRPr sz="2399" kern="1200">
          <a:solidFill>
            <a:schemeClr val="tx1"/>
          </a:solidFill>
          <a:latin typeface="+mn-lt"/>
          <a:ea typeface="+mn-ea"/>
          <a:cs typeface="+mn-cs"/>
        </a:defRPr>
      </a:lvl2pPr>
      <a:lvl3pPr marL="1218041" algn="l" defTabSz="1218041" rtl="0" eaLnBrk="1" latinLnBrk="0" hangingPunct="1">
        <a:defRPr sz="2399" kern="1200">
          <a:solidFill>
            <a:schemeClr val="tx1"/>
          </a:solidFill>
          <a:latin typeface="+mn-lt"/>
          <a:ea typeface="+mn-ea"/>
          <a:cs typeface="+mn-cs"/>
        </a:defRPr>
      </a:lvl3pPr>
      <a:lvl4pPr marL="1827065" algn="l" defTabSz="1218041" rtl="0" eaLnBrk="1" latinLnBrk="0" hangingPunct="1">
        <a:defRPr sz="2399" kern="1200">
          <a:solidFill>
            <a:schemeClr val="tx1"/>
          </a:solidFill>
          <a:latin typeface="+mn-lt"/>
          <a:ea typeface="+mn-ea"/>
          <a:cs typeface="+mn-cs"/>
        </a:defRPr>
      </a:lvl4pPr>
      <a:lvl5pPr marL="2436087" algn="l" defTabSz="1218041" rtl="0" eaLnBrk="1" latinLnBrk="0" hangingPunct="1">
        <a:defRPr sz="2399" kern="1200">
          <a:solidFill>
            <a:schemeClr val="tx1"/>
          </a:solidFill>
          <a:latin typeface="+mn-lt"/>
          <a:ea typeface="+mn-ea"/>
          <a:cs typeface="+mn-cs"/>
        </a:defRPr>
      </a:lvl5pPr>
      <a:lvl6pPr marL="3045107" algn="l" defTabSz="1218041" rtl="0" eaLnBrk="1" latinLnBrk="0" hangingPunct="1">
        <a:defRPr sz="2399" kern="1200">
          <a:solidFill>
            <a:schemeClr val="tx1"/>
          </a:solidFill>
          <a:latin typeface="+mn-lt"/>
          <a:ea typeface="+mn-ea"/>
          <a:cs typeface="+mn-cs"/>
        </a:defRPr>
      </a:lvl6pPr>
      <a:lvl7pPr marL="3654128" algn="l" defTabSz="1218041" rtl="0" eaLnBrk="1" latinLnBrk="0" hangingPunct="1">
        <a:defRPr sz="2399" kern="1200">
          <a:solidFill>
            <a:schemeClr val="tx1"/>
          </a:solidFill>
          <a:latin typeface="+mn-lt"/>
          <a:ea typeface="+mn-ea"/>
          <a:cs typeface="+mn-cs"/>
        </a:defRPr>
      </a:lvl7pPr>
      <a:lvl8pPr marL="4263152" algn="l" defTabSz="1218041" rtl="0" eaLnBrk="1" latinLnBrk="0" hangingPunct="1">
        <a:defRPr sz="2399" kern="1200">
          <a:solidFill>
            <a:schemeClr val="tx1"/>
          </a:solidFill>
          <a:latin typeface="+mn-lt"/>
          <a:ea typeface="+mn-ea"/>
          <a:cs typeface="+mn-cs"/>
        </a:defRPr>
      </a:lvl8pPr>
      <a:lvl9pPr marL="4872172" algn="l" defTabSz="1218041" rtl="0" eaLnBrk="1" latinLnBrk="0" hangingPunct="1">
        <a:defRPr sz="2399"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46" y="880"/>
            <a:ext cx="12228596" cy="68562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600" y="275167"/>
            <a:ext cx="10972800" cy="1143000"/>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4"/>
            <a:ext cx="10972800" cy="4525433"/>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3" y="6356354"/>
            <a:ext cx="2844800" cy="366182"/>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6767"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6767" fontAlgn="auto">
                <a:spcBef>
                  <a:spcPts val="0"/>
                </a:spcBef>
                <a:spcAft>
                  <a:spcPts val="0"/>
                </a:spcAft>
              </a:pPr>
              <a:t>2019/4/17</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5601" y="6356354"/>
            <a:ext cx="3860800" cy="366182"/>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6767"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7603" y="6356354"/>
            <a:ext cx="2844800" cy="366182"/>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6767"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6767"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p:nvSpPr>
        <p:spPr bwMode="auto">
          <a:xfrm>
            <a:off x="11839175" y="6348969"/>
            <a:ext cx="328194" cy="426064"/>
          </a:xfrm>
          <a:prstGeom prst="rect">
            <a:avLst/>
          </a:prstGeom>
          <a:noFill/>
          <a:ln w="9525">
            <a:noFill/>
            <a:miter lim="800000"/>
            <a:headEnd/>
            <a:tailEnd/>
          </a:ln>
          <a:effectLst/>
        </p:spPr>
        <p:txBody>
          <a:bodyPr lIns="0" tIns="0" rIns="0" bIns="0"/>
          <a:lstStyle/>
          <a:p>
            <a:pPr defTabSz="98755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755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latin typeface="Arial"/>
                <a:ea typeface="MS PGothic" pitchFamily="34" charset="-128"/>
                <a:cs typeface="Arial" panose="020B0604020202020204" pitchFamily="34" charset="0"/>
              </a:rPr>
              <a:pPr defTabSz="987552" eaLnBrk="0" fontAlgn="auto" hangingPunct="0">
                <a:lnSpc>
                  <a:spcPct val="85000"/>
                </a:lnSpc>
                <a:spcBef>
                  <a:spcPts val="0"/>
                </a:spcBef>
                <a:spcAft>
                  <a:spcPts val="0"/>
                </a:spcAft>
              </a:pPr>
              <a:t>‹#›</a:t>
            </a:fld>
            <a:endParaRPr lang="en-GB" sz="900" dirty="0">
              <a:solidFill>
                <a:prstClr val="white">
                  <a:lumMod val="85000"/>
                </a:prstClr>
              </a:solidFill>
              <a:latin typeface="Arial"/>
              <a:ea typeface="MS PGothic" pitchFamily="34" charset="-128"/>
              <a:cs typeface="Arial" panose="020B0604020202020204" pitchFamily="34" charset="0"/>
            </a:endParaRPr>
          </a:p>
        </p:txBody>
      </p:sp>
    </p:spTree>
    <p:extLst>
      <p:ext uri="{BB962C8B-B14F-4D97-AF65-F5344CB8AC3E}">
        <p14:creationId xmlns:p14="http://schemas.microsoft.com/office/powerpoint/2010/main" val="67767160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1218752" rtl="0" eaLnBrk="1" latinLnBrk="0" hangingPunct="1">
        <a:spcBef>
          <a:spcPct val="0"/>
        </a:spcBef>
        <a:buNone/>
        <a:defRPr sz="5897" kern="1200">
          <a:solidFill>
            <a:schemeClr val="bg1">
              <a:lumMod val="85000"/>
            </a:schemeClr>
          </a:solidFill>
          <a:latin typeface="+mj-lt"/>
          <a:ea typeface="+mj-ea"/>
          <a:cs typeface="+mj-cs"/>
        </a:defRPr>
      </a:lvl1pPr>
    </p:titleStyle>
    <p:bodyStyle>
      <a:lvl1pPr marL="457033" indent="-457033" algn="l" defTabSz="1218752" rtl="0" eaLnBrk="1" latinLnBrk="0" hangingPunct="1">
        <a:spcBef>
          <a:spcPct val="20000"/>
        </a:spcBef>
        <a:buFont typeface="Arial" pitchFamily="34" charset="0"/>
        <a:buChar char="•"/>
        <a:defRPr sz="4298" kern="1200">
          <a:solidFill>
            <a:schemeClr val="bg1">
              <a:lumMod val="85000"/>
            </a:schemeClr>
          </a:solidFill>
          <a:latin typeface="+mn-lt"/>
          <a:ea typeface="+mn-ea"/>
          <a:cs typeface="+mn-cs"/>
        </a:defRPr>
      </a:lvl1pPr>
      <a:lvl2pPr marL="990236" indent="-380861" algn="l" defTabSz="1218752" rtl="0" eaLnBrk="1" latinLnBrk="0" hangingPunct="1">
        <a:spcBef>
          <a:spcPct val="20000"/>
        </a:spcBef>
        <a:buFont typeface="Arial" pitchFamily="34" charset="0"/>
        <a:buChar char="–"/>
        <a:defRPr sz="3697" kern="1200">
          <a:solidFill>
            <a:schemeClr val="bg1">
              <a:lumMod val="85000"/>
            </a:schemeClr>
          </a:solidFill>
          <a:latin typeface="+mn-lt"/>
          <a:ea typeface="+mn-ea"/>
          <a:cs typeface="+mn-cs"/>
        </a:defRPr>
      </a:lvl2pPr>
      <a:lvl3pPr marL="1523441" indent="-304689" algn="l" defTabSz="1218752" rtl="0" eaLnBrk="1" latinLnBrk="0" hangingPunct="1">
        <a:spcBef>
          <a:spcPct val="20000"/>
        </a:spcBef>
        <a:buFont typeface="Arial" pitchFamily="34" charset="0"/>
        <a:buChar char="•"/>
        <a:defRPr sz="3197" kern="1200">
          <a:solidFill>
            <a:schemeClr val="bg1">
              <a:lumMod val="85000"/>
            </a:schemeClr>
          </a:solidFill>
          <a:latin typeface="+mn-lt"/>
          <a:ea typeface="+mn-ea"/>
          <a:cs typeface="+mn-cs"/>
        </a:defRPr>
      </a:lvl3pPr>
      <a:lvl4pPr marL="2132817"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4pPr>
      <a:lvl5pPr marL="2742194" indent="-304689" algn="l" defTabSz="1218752" rtl="0" eaLnBrk="1" latinLnBrk="0" hangingPunct="1">
        <a:spcBef>
          <a:spcPct val="20000"/>
        </a:spcBef>
        <a:buFont typeface="Arial" pitchFamily="34" charset="0"/>
        <a:buChar char="»"/>
        <a:defRPr sz="2697" kern="1200">
          <a:solidFill>
            <a:schemeClr val="bg1">
              <a:lumMod val="85000"/>
            </a:schemeClr>
          </a:solidFill>
          <a:latin typeface="+mn-lt"/>
          <a:ea typeface="+mn-ea"/>
          <a:cs typeface="+mn-cs"/>
        </a:defRPr>
      </a:lvl5pPr>
      <a:lvl6pPr marL="3351571"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6pPr>
      <a:lvl7pPr marL="3960945"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7pPr>
      <a:lvl8pPr marL="4570322"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8pPr>
      <a:lvl9pPr marL="5179700" indent="-304689" algn="l" defTabSz="1218752" rtl="0" eaLnBrk="1" latinLnBrk="0" hangingPunct="1">
        <a:spcBef>
          <a:spcPct val="20000"/>
        </a:spcBef>
        <a:buFont typeface="Arial" pitchFamily="34" charset="0"/>
        <a:buChar char="•"/>
        <a:defRPr sz="2697" kern="1200">
          <a:solidFill>
            <a:schemeClr val="tx1"/>
          </a:solidFill>
          <a:latin typeface="+mn-lt"/>
          <a:ea typeface="+mn-ea"/>
          <a:cs typeface="+mn-cs"/>
        </a:defRPr>
      </a:lvl9pPr>
    </p:bodyStyle>
    <p:otherStyle>
      <a:defPPr>
        <a:defRPr lang="zh-CN"/>
      </a:defPPr>
      <a:lvl1pPr marL="0" algn="l" defTabSz="1218752" rtl="0" eaLnBrk="1" latinLnBrk="0" hangingPunct="1">
        <a:defRPr sz="2399" kern="1200">
          <a:solidFill>
            <a:schemeClr val="tx1"/>
          </a:solidFill>
          <a:latin typeface="+mn-lt"/>
          <a:ea typeface="+mn-ea"/>
          <a:cs typeface="+mn-cs"/>
        </a:defRPr>
      </a:lvl1pPr>
      <a:lvl2pPr marL="609377" algn="l" defTabSz="1218752" rtl="0" eaLnBrk="1" latinLnBrk="0" hangingPunct="1">
        <a:defRPr sz="2399" kern="1200">
          <a:solidFill>
            <a:schemeClr val="tx1"/>
          </a:solidFill>
          <a:latin typeface="+mn-lt"/>
          <a:ea typeface="+mn-ea"/>
          <a:cs typeface="+mn-cs"/>
        </a:defRPr>
      </a:lvl2pPr>
      <a:lvl3pPr marL="1218752" algn="l" defTabSz="1218752" rtl="0" eaLnBrk="1" latinLnBrk="0" hangingPunct="1">
        <a:defRPr sz="2399" kern="1200">
          <a:solidFill>
            <a:schemeClr val="tx1"/>
          </a:solidFill>
          <a:latin typeface="+mn-lt"/>
          <a:ea typeface="+mn-ea"/>
          <a:cs typeface="+mn-cs"/>
        </a:defRPr>
      </a:lvl3pPr>
      <a:lvl4pPr marL="1828129" algn="l" defTabSz="1218752" rtl="0" eaLnBrk="1" latinLnBrk="0" hangingPunct="1">
        <a:defRPr sz="2399" kern="1200">
          <a:solidFill>
            <a:schemeClr val="tx1"/>
          </a:solidFill>
          <a:latin typeface="+mn-lt"/>
          <a:ea typeface="+mn-ea"/>
          <a:cs typeface="+mn-cs"/>
        </a:defRPr>
      </a:lvl4pPr>
      <a:lvl5pPr marL="2437506" algn="l" defTabSz="1218752" rtl="0" eaLnBrk="1" latinLnBrk="0" hangingPunct="1">
        <a:defRPr sz="2399" kern="1200">
          <a:solidFill>
            <a:schemeClr val="tx1"/>
          </a:solidFill>
          <a:latin typeface="+mn-lt"/>
          <a:ea typeface="+mn-ea"/>
          <a:cs typeface="+mn-cs"/>
        </a:defRPr>
      </a:lvl5pPr>
      <a:lvl6pPr marL="3046883" algn="l" defTabSz="1218752" rtl="0" eaLnBrk="1" latinLnBrk="0" hangingPunct="1">
        <a:defRPr sz="2399" kern="1200">
          <a:solidFill>
            <a:schemeClr val="tx1"/>
          </a:solidFill>
          <a:latin typeface="+mn-lt"/>
          <a:ea typeface="+mn-ea"/>
          <a:cs typeface="+mn-cs"/>
        </a:defRPr>
      </a:lvl6pPr>
      <a:lvl7pPr marL="3656258" algn="l" defTabSz="1218752" rtl="0" eaLnBrk="1" latinLnBrk="0" hangingPunct="1">
        <a:defRPr sz="2399" kern="1200">
          <a:solidFill>
            <a:schemeClr val="tx1"/>
          </a:solidFill>
          <a:latin typeface="+mn-lt"/>
          <a:ea typeface="+mn-ea"/>
          <a:cs typeface="+mn-cs"/>
        </a:defRPr>
      </a:lvl7pPr>
      <a:lvl8pPr marL="4265634" algn="l" defTabSz="1218752" rtl="0" eaLnBrk="1" latinLnBrk="0" hangingPunct="1">
        <a:defRPr sz="2399" kern="1200">
          <a:solidFill>
            <a:schemeClr val="tx1"/>
          </a:solidFill>
          <a:latin typeface="+mn-lt"/>
          <a:ea typeface="+mn-ea"/>
          <a:cs typeface="+mn-cs"/>
        </a:defRPr>
      </a:lvl8pPr>
      <a:lvl9pPr marL="4875012" algn="l" defTabSz="1218752" rtl="0" eaLnBrk="1" latinLnBrk="0" hangingPunct="1">
        <a:defRPr sz="2399"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8" cstate="print">
            <a:extLst>
              <a:ext uri="{28A0092B-C50C-407E-A947-70E740481C1C}">
                <a14:useLocalDpi xmlns:a14="http://schemas.microsoft.com/office/drawing/2010/main"/>
              </a:ext>
            </a:extLst>
          </a:blip>
          <a:stretch>
            <a:fillRect/>
          </a:stretch>
        </p:blipFill>
        <p:spPr bwMode="auto">
          <a:xfrm>
            <a:off x="1" y="3"/>
            <a:ext cx="12229582" cy="68787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 y="4"/>
            <a:ext cx="12192000" cy="6857769"/>
          </a:xfrm>
          <a:prstGeom prst="rect">
            <a:avLst/>
          </a:prstGeom>
        </p:spPr>
      </p:pic>
      <p:pic>
        <p:nvPicPr>
          <p:cNvPr id="7" name="Picture 2"/>
          <p:cNvPicPr>
            <a:picLocks noChangeAspect="1"/>
          </p:cNvPicPr>
          <p:nvPr userDrawn="1"/>
        </p:nvPicPr>
        <p:blipFill rotWithShape="1">
          <a:blip r:embed="rId10" cstate="print">
            <a:extLst>
              <a:ext uri="{28A0092B-C50C-407E-A947-70E740481C1C}">
                <a14:useLocalDpi xmlns:a14="http://schemas.microsoft.com/office/drawing/2010/main"/>
              </a:ext>
            </a:extLst>
          </a:blip>
          <a:srcRect l="76963"/>
          <a:stretch/>
        </p:blipFill>
        <p:spPr>
          <a:xfrm>
            <a:off x="10648890" y="6445104"/>
            <a:ext cx="1279279" cy="282089"/>
          </a:xfrm>
          <a:prstGeom prst="rect">
            <a:avLst/>
          </a:prstGeom>
        </p:spPr>
      </p:pic>
    </p:spTree>
    <p:extLst>
      <p:ext uri="{BB962C8B-B14F-4D97-AF65-F5344CB8AC3E}">
        <p14:creationId xmlns:p14="http://schemas.microsoft.com/office/powerpoint/2010/main" val="2081087469"/>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7" r:id="rId4"/>
    <p:sldLayoutId id="2147484248" r:id="rId5"/>
    <p:sldLayoutId id="2147484249" r:id="rId6"/>
  </p:sldLayoutIdLst>
  <p:timing>
    <p:tnLst>
      <p:par>
        <p:cTn id="1" dur="indefinite" restart="never" nodeType="tmRoot"/>
      </p:par>
    </p:tnLst>
  </p:timing>
  <p:txStyles>
    <p:titleStyle>
      <a:lvl1pPr algn="ctr" defTabSz="999270" rtl="0" eaLnBrk="1" latinLnBrk="0" hangingPunct="1">
        <a:spcBef>
          <a:spcPct val="0"/>
        </a:spcBef>
        <a:buNone/>
        <a:defRPr sz="4867" kern="1200">
          <a:solidFill>
            <a:schemeClr val="tx1"/>
          </a:solidFill>
          <a:latin typeface="+mj-lt"/>
          <a:ea typeface="+mj-ea"/>
          <a:cs typeface="+mj-cs"/>
        </a:defRPr>
      </a:lvl1pPr>
    </p:titleStyle>
    <p:bodyStyle>
      <a:lvl1pPr marL="374727" indent="-374727" algn="l" defTabSz="999270" rtl="0" eaLnBrk="1" latinLnBrk="0" hangingPunct="1">
        <a:spcBef>
          <a:spcPct val="20000"/>
        </a:spcBef>
        <a:buFont typeface="Arial" pitchFamily="34" charset="0"/>
        <a:buChar char="•"/>
        <a:defRPr sz="3491" kern="1200">
          <a:solidFill>
            <a:schemeClr val="tx1"/>
          </a:solidFill>
          <a:latin typeface="+mn-lt"/>
          <a:ea typeface="+mn-ea"/>
          <a:cs typeface="+mn-cs"/>
        </a:defRPr>
      </a:lvl1pPr>
      <a:lvl2pPr marL="811907" indent="-312272" algn="l" defTabSz="999270" rtl="0" eaLnBrk="1" latinLnBrk="0" hangingPunct="1">
        <a:spcBef>
          <a:spcPct val="20000"/>
        </a:spcBef>
        <a:buFont typeface="Arial" pitchFamily="34" charset="0"/>
        <a:buChar char="–"/>
        <a:defRPr sz="3068" kern="1200">
          <a:solidFill>
            <a:schemeClr val="tx1"/>
          </a:solidFill>
          <a:latin typeface="+mn-lt"/>
          <a:ea typeface="+mn-ea"/>
          <a:cs typeface="+mn-cs"/>
        </a:defRPr>
      </a:lvl2pPr>
      <a:lvl3pPr marL="1249088" indent="-249818" algn="l" defTabSz="999270" rtl="0" eaLnBrk="1" latinLnBrk="0" hangingPunct="1">
        <a:spcBef>
          <a:spcPct val="20000"/>
        </a:spcBef>
        <a:buFont typeface="Arial" pitchFamily="34" charset="0"/>
        <a:buChar char="•"/>
        <a:defRPr sz="2644" kern="1200">
          <a:solidFill>
            <a:schemeClr val="tx1"/>
          </a:solidFill>
          <a:latin typeface="+mn-lt"/>
          <a:ea typeface="+mn-ea"/>
          <a:cs typeface="+mn-cs"/>
        </a:defRPr>
      </a:lvl3pPr>
      <a:lvl4pPr marL="174872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4835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47994"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24762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747263"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246899" indent="-249818" algn="l" defTabSz="99927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zh-CN"/>
      </a:defPPr>
      <a:lvl1pPr marL="0" algn="l" defTabSz="999270" rtl="0" eaLnBrk="1" latinLnBrk="0" hangingPunct="1">
        <a:defRPr sz="2010" kern="1200">
          <a:solidFill>
            <a:schemeClr val="tx1"/>
          </a:solidFill>
          <a:latin typeface="+mn-lt"/>
          <a:ea typeface="+mn-ea"/>
          <a:cs typeface="+mn-cs"/>
        </a:defRPr>
      </a:lvl1pPr>
      <a:lvl2pPr marL="499635" algn="l" defTabSz="999270" rtl="0" eaLnBrk="1" latinLnBrk="0" hangingPunct="1">
        <a:defRPr sz="2010" kern="1200">
          <a:solidFill>
            <a:schemeClr val="tx1"/>
          </a:solidFill>
          <a:latin typeface="+mn-lt"/>
          <a:ea typeface="+mn-ea"/>
          <a:cs typeface="+mn-cs"/>
        </a:defRPr>
      </a:lvl2pPr>
      <a:lvl3pPr marL="999270" algn="l" defTabSz="999270" rtl="0" eaLnBrk="1" latinLnBrk="0" hangingPunct="1">
        <a:defRPr sz="2010" kern="1200">
          <a:solidFill>
            <a:schemeClr val="tx1"/>
          </a:solidFill>
          <a:latin typeface="+mn-lt"/>
          <a:ea typeface="+mn-ea"/>
          <a:cs typeface="+mn-cs"/>
        </a:defRPr>
      </a:lvl3pPr>
      <a:lvl4pPr marL="1498905" algn="l" defTabSz="999270" rtl="0" eaLnBrk="1" latinLnBrk="0" hangingPunct="1">
        <a:defRPr sz="2010" kern="1200">
          <a:solidFill>
            <a:schemeClr val="tx1"/>
          </a:solidFill>
          <a:latin typeface="+mn-lt"/>
          <a:ea typeface="+mn-ea"/>
          <a:cs typeface="+mn-cs"/>
        </a:defRPr>
      </a:lvl4pPr>
      <a:lvl5pPr marL="1998541" algn="l" defTabSz="999270" rtl="0" eaLnBrk="1" latinLnBrk="0" hangingPunct="1">
        <a:defRPr sz="2010" kern="1200">
          <a:solidFill>
            <a:schemeClr val="tx1"/>
          </a:solidFill>
          <a:latin typeface="+mn-lt"/>
          <a:ea typeface="+mn-ea"/>
          <a:cs typeface="+mn-cs"/>
        </a:defRPr>
      </a:lvl5pPr>
      <a:lvl6pPr marL="2498177" algn="l" defTabSz="999270" rtl="0" eaLnBrk="1" latinLnBrk="0" hangingPunct="1">
        <a:defRPr sz="2010" kern="1200">
          <a:solidFill>
            <a:schemeClr val="tx1"/>
          </a:solidFill>
          <a:latin typeface="+mn-lt"/>
          <a:ea typeface="+mn-ea"/>
          <a:cs typeface="+mn-cs"/>
        </a:defRPr>
      </a:lvl6pPr>
      <a:lvl7pPr marL="2997812" algn="l" defTabSz="999270" rtl="0" eaLnBrk="1" latinLnBrk="0" hangingPunct="1">
        <a:defRPr sz="2010" kern="1200">
          <a:solidFill>
            <a:schemeClr val="tx1"/>
          </a:solidFill>
          <a:latin typeface="+mn-lt"/>
          <a:ea typeface="+mn-ea"/>
          <a:cs typeface="+mn-cs"/>
        </a:defRPr>
      </a:lvl7pPr>
      <a:lvl8pPr marL="3497446" algn="l" defTabSz="999270" rtl="0" eaLnBrk="1" latinLnBrk="0" hangingPunct="1">
        <a:defRPr sz="2010" kern="1200">
          <a:solidFill>
            <a:schemeClr val="tx1"/>
          </a:solidFill>
          <a:latin typeface="+mn-lt"/>
          <a:ea typeface="+mn-ea"/>
          <a:cs typeface="+mn-cs"/>
        </a:defRPr>
      </a:lvl8pPr>
      <a:lvl9pPr marL="3997083" algn="l" defTabSz="999270" rtl="0" eaLnBrk="1" latinLnBrk="0" hangingPunct="1">
        <a:defRPr sz="201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216597464"/>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703716642"/>
      </p:ext>
    </p:extLst>
  </p:cSld>
  <p:clrMap bg1="lt1" tx1="dk1" bg2="lt2" tx2="dk2" accent1="accent1" accent2="accent2" accent3="accent3" accent4="accent4" accent5="accent5" accent6="accent6" hlink="hlink" folHlink="folHlink"/>
  <p:sldLayoutIdLst>
    <p:sldLayoutId id="2147484256" r:id="rId1"/>
    <p:sldLayoutId id="2147484258" r:id="rId2"/>
    <p:sldLayoutId id="2147484259" r:id="rId3"/>
    <p:sldLayoutId id="2147484260"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7"/>
          <p:cNvPicPr>
            <a:picLocks noChangeAspect="1" noChangeArrowheads="1"/>
          </p:cNvPicPr>
          <p:nvPr userDrawn="1"/>
        </p:nvPicPr>
        <p:blipFill>
          <a:blip r:embed="rId14" cstate="print"/>
          <a:srcRect/>
          <a:stretch>
            <a:fillRect/>
          </a:stretch>
        </p:blipFill>
        <p:spPr bwMode="auto">
          <a:xfrm>
            <a:off x="1" y="6229881"/>
            <a:ext cx="12189884" cy="636587"/>
          </a:xfrm>
          <a:prstGeom prst="rect">
            <a:avLst/>
          </a:prstGeom>
          <a:noFill/>
          <a:ln w="9525">
            <a:noFill/>
            <a:miter lim="800000"/>
            <a:headEnd/>
            <a:tailEnd/>
          </a:ln>
        </p:spPr>
      </p:pic>
      <p:sp>
        <p:nvSpPr>
          <p:cNvPr id="1525763" name="Text Box 3"/>
          <p:cNvSpPr txBox="1">
            <a:spLocks noChangeArrowheads="1"/>
          </p:cNvSpPr>
          <p:nvPr userDrawn="1"/>
        </p:nvSpPr>
        <p:spPr bwMode="auto">
          <a:xfrm>
            <a:off x="869951" y="6435725"/>
            <a:ext cx="2757589" cy="263749"/>
          </a:xfrm>
          <a:prstGeom prst="rect">
            <a:avLst/>
          </a:prstGeom>
          <a:noFill/>
          <a:ln w="9525">
            <a:noFill/>
            <a:miter lim="800000"/>
            <a:headEnd/>
            <a:tailEnd/>
          </a:ln>
        </p:spPr>
        <p:txBody>
          <a:bodyPr wrap="none" lIns="78315" tIns="39159" rIns="78315" bIns="39159">
            <a:spAutoFit/>
          </a:bodyPr>
          <a:lstStyle/>
          <a:p>
            <a:pPr defTabSz="784225" eaLnBrk="0" hangingPunct="0">
              <a:buSzPct val="100000"/>
              <a:defRPr/>
            </a:pPr>
            <a:r>
              <a:rPr lang="zh-CN" altLang="zh-CN" sz="1200" dirty="0">
                <a:solidFill>
                  <a:srgbClr val="000000"/>
                </a:solidFill>
                <a:latin typeface="Arial" pitchFamily="34" charset="0"/>
                <a:ea typeface="MS PGothic" pitchFamily="34" charset="-128"/>
                <a:sym typeface="Arial" pitchFamily="34" charset="0"/>
              </a:rPr>
              <a:t>HUAWEI TECHNOLOGIES CO., LTD.</a:t>
            </a:r>
          </a:p>
        </p:txBody>
      </p:sp>
      <p:pic>
        <p:nvPicPr>
          <p:cNvPr id="3076" name="Picture 4" descr="8"/>
          <p:cNvPicPr>
            <a:picLocks noChangeAspect="1" noChangeArrowheads="1"/>
          </p:cNvPicPr>
          <p:nvPr userDrawn="1"/>
        </p:nvPicPr>
        <p:blipFill>
          <a:blip r:embed="rId15" cstate="print"/>
          <a:srcRect/>
          <a:stretch>
            <a:fillRect/>
          </a:stretch>
        </p:blipFill>
        <p:spPr bwMode="auto">
          <a:xfrm>
            <a:off x="10011833" y="6400801"/>
            <a:ext cx="1746251" cy="309563"/>
          </a:xfrm>
          <a:prstGeom prst="rect">
            <a:avLst/>
          </a:prstGeom>
          <a:noFill/>
          <a:ln w="9525">
            <a:noFill/>
            <a:miter lim="800000"/>
            <a:headEnd/>
            <a:tailEnd/>
          </a:ln>
        </p:spPr>
      </p:pic>
      <p:sp>
        <p:nvSpPr>
          <p:cNvPr id="1525765" name="Rectangle 5"/>
          <p:cNvSpPr>
            <a:spLocks noGrp="1" noChangeArrowheads="1"/>
          </p:cNvSpPr>
          <p:nvPr>
            <p:ph type="dt" sz="half" idx="2"/>
          </p:nvPr>
        </p:nvSpPr>
        <p:spPr bwMode="auto">
          <a:xfrm>
            <a:off x="8481485" y="6489700"/>
            <a:ext cx="2796116" cy="457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ea typeface="MS PGothic" pitchFamily="34" charset="-128"/>
              </a:defRPr>
            </a:lvl1pPr>
          </a:lstStyle>
          <a:p>
            <a:pPr>
              <a:defRPr/>
            </a:pPr>
            <a:r>
              <a:rPr lang="de-DE" altLang="zh-CN">
                <a:solidFill>
                  <a:srgbClr val="000000"/>
                </a:solidFill>
                <a:latin typeface="Arial" pitchFamily="34" charset="0"/>
              </a:rPr>
              <a:t>Page </a:t>
            </a:r>
            <a:fld id="{22F2A9EC-CC6C-4DE3-942F-2FA917ACB749}" type="slidenum">
              <a:rPr lang="de-DE" altLang="zh-CN">
                <a:solidFill>
                  <a:srgbClr val="000000"/>
                </a:solidFill>
                <a:latin typeface="Arial" pitchFamily="34" charset="0"/>
              </a:rPr>
              <a:pPr>
                <a:defRPr/>
              </a:pPr>
              <a:t>‹#›</a:t>
            </a:fld>
            <a:endParaRPr lang="en-GB" altLang="zh-CN">
              <a:solidFill>
                <a:srgbClr val="000000"/>
              </a:solidFill>
              <a:latin typeface="Arial" pitchFamily="34" charset="0"/>
            </a:endParaRPr>
          </a:p>
        </p:txBody>
      </p:sp>
      <p:sp>
        <p:nvSpPr>
          <p:cNvPr id="3078" name="Rectangle 6"/>
          <p:cNvSpPr>
            <a:spLocks noGrp="1" noChangeArrowheads="1"/>
          </p:cNvSpPr>
          <p:nvPr>
            <p:ph type="title"/>
          </p:nvPr>
        </p:nvSpPr>
        <p:spPr bwMode="auto">
          <a:xfrm>
            <a:off x="869951" y="384175"/>
            <a:ext cx="10564283" cy="465138"/>
          </a:xfrm>
          <a:prstGeom prst="rect">
            <a:avLst/>
          </a:prstGeom>
          <a:noFill/>
          <a:ln w="9525">
            <a:noFill/>
            <a:miter lim="800000"/>
            <a:headEnd/>
            <a:tailEnd/>
          </a:ln>
        </p:spPr>
        <p:txBody>
          <a:bodyPr vert="horz" wrap="square" lIns="78328" tIns="39165" rIns="78328" bIns="39165" numCol="1" anchor="ctr" anchorCtr="0" compatLnSpc="1">
            <a:prstTxWarp prst="textNoShape">
              <a:avLst/>
            </a:prstTxWarp>
          </a:bodyPr>
          <a:lstStyle/>
          <a:p>
            <a:pPr lvl="0"/>
            <a:r>
              <a:rPr lang="zh-CN" altLang="en-US" smtClean="0"/>
              <a:t>单击此处编辑母版标题样式</a:t>
            </a:r>
          </a:p>
        </p:txBody>
      </p:sp>
      <p:sp>
        <p:nvSpPr>
          <p:cNvPr id="3080" name="Rectangle 50"/>
          <p:cNvSpPr>
            <a:spLocks noGrp="1" noChangeArrowheads="1"/>
          </p:cNvSpPr>
          <p:nvPr>
            <p:ph type="body" idx="1"/>
          </p:nvPr>
        </p:nvSpPr>
        <p:spPr bwMode="auto">
          <a:xfrm>
            <a:off x="869951" y="955675"/>
            <a:ext cx="10572749" cy="5210175"/>
          </a:xfrm>
          <a:prstGeom prst="rect">
            <a:avLst/>
          </a:prstGeom>
          <a:noFill/>
          <a:ln w="9525">
            <a:noFill/>
            <a:miter lim="800000"/>
            <a:headEnd/>
            <a:tailEnd/>
          </a:ln>
        </p:spPr>
        <p:txBody>
          <a:bodyPr vert="horz" wrap="square" lIns="78342" tIns="39171" rIns="78342" bIns="3917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903661029"/>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Lst>
  <p:transition>
    <p:fade thruBlk="1"/>
  </p:transition>
  <p:timing>
    <p:tnLst>
      <p:par>
        <p:cTn id="1" dur="indefinite" restart="never" nodeType="tmRoot"/>
      </p:par>
    </p:tnLst>
  </p:timing>
  <p:hf sldNum="0" hdr="0" ftr="0"/>
  <p:txStyles>
    <p:titleStyle>
      <a:lvl1pPr algn="l" defTabSz="784225" rtl="0" eaLnBrk="0" fontAlgn="base" hangingPunct="0">
        <a:spcBef>
          <a:spcPct val="0"/>
        </a:spcBef>
        <a:spcAft>
          <a:spcPct val="0"/>
        </a:spcAft>
        <a:defRPr sz="3000">
          <a:solidFill>
            <a:srgbClr val="990000"/>
          </a:solidFill>
          <a:latin typeface="+mj-lt"/>
          <a:ea typeface="+mj-ea"/>
          <a:cs typeface="+mj-cs"/>
        </a:defRPr>
      </a:lvl1pPr>
      <a:lvl2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2pPr>
      <a:lvl3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3pPr>
      <a:lvl4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4pPr>
      <a:lvl5pPr algn="l" defTabSz="784225" rtl="0" eaLnBrk="0" fontAlgn="base" hangingPunct="0">
        <a:spcBef>
          <a:spcPct val="0"/>
        </a:spcBef>
        <a:spcAft>
          <a:spcPct val="0"/>
        </a:spcAft>
        <a:defRPr sz="3000">
          <a:solidFill>
            <a:srgbClr val="990000"/>
          </a:solidFill>
          <a:latin typeface="FrutigerNext LT Medium" pitchFamily="34" charset="0"/>
          <a:ea typeface="黑体" pitchFamily="2" charset="-122"/>
        </a:defRPr>
      </a:lvl5pPr>
      <a:lvl6pPr marL="457200" algn="l" defTabSz="784225" rtl="0" fontAlgn="base">
        <a:spcBef>
          <a:spcPct val="0"/>
        </a:spcBef>
        <a:spcAft>
          <a:spcPct val="0"/>
        </a:spcAft>
        <a:defRPr sz="3000">
          <a:solidFill>
            <a:srgbClr val="990000"/>
          </a:solidFill>
          <a:latin typeface="FrutigerNext LT Medium" pitchFamily="34" charset="0"/>
          <a:ea typeface="黑体" pitchFamily="2" charset="-122"/>
        </a:defRPr>
      </a:lvl6pPr>
      <a:lvl7pPr marL="914400" algn="l" defTabSz="784225" rtl="0" fontAlgn="base">
        <a:spcBef>
          <a:spcPct val="0"/>
        </a:spcBef>
        <a:spcAft>
          <a:spcPct val="0"/>
        </a:spcAft>
        <a:defRPr sz="3000">
          <a:solidFill>
            <a:srgbClr val="990000"/>
          </a:solidFill>
          <a:latin typeface="FrutigerNext LT Medium" pitchFamily="34" charset="0"/>
          <a:ea typeface="黑体" pitchFamily="2" charset="-122"/>
        </a:defRPr>
      </a:lvl7pPr>
      <a:lvl8pPr marL="1371600" algn="l" defTabSz="784225" rtl="0" fontAlgn="base">
        <a:spcBef>
          <a:spcPct val="0"/>
        </a:spcBef>
        <a:spcAft>
          <a:spcPct val="0"/>
        </a:spcAft>
        <a:defRPr sz="3000">
          <a:solidFill>
            <a:srgbClr val="990000"/>
          </a:solidFill>
          <a:latin typeface="FrutigerNext LT Medium" pitchFamily="34" charset="0"/>
          <a:ea typeface="黑体" pitchFamily="2" charset="-122"/>
        </a:defRPr>
      </a:lvl8pPr>
      <a:lvl9pPr marL="1828800" algn="l" defTabSz="784225" rtl="0" fontAlgn="base">
        <a:spcBef>
          <a:spcPct val="0"/>
        </a:spcBef>
        <a:spcAft>
          <a:spcPct val="0"/>
        </a:spcAft>
        <a:defRPr sz="3000">
          <a:solidFill>
            <a:srgbClr val="990000"/>
          </a:solidFill>
          <a:latin typeface="FrutigerNext LT Medium" pitchFamily="34" charset="0"/>
          <a:ea typeface="黑体" pitchFamily="2" charset="-122"/>
        </a:defRPr>
      </a:lvl9pPr>
    </p:titleStyle>
    <p:bodyStyle>
      <a:lvl1pPr marL="293688" indent="-293688" algn="l" defTabSz="784225" rtl="0" eaLnBrk="0" fontAlgn="base" hangingPunct="0">
        <a:lnSpc>
          <a:spcPct val="140000"/>
        </a:lnSpc>
        <a:spcBef>
          <a:spcPct val="0"/>
        </a:spcBef>
        <a:spcAft>
          <a:spcPct val="0"/>
        </a:spcAft>
        <a:buClr>
          <a:schemeClr val="bg2"/>
        </a:buClr>
        <a:buSzPct val="60000"/>
        <a:buFont typeface="Wingdings" pitchFamily="2" charset="2"/>
        <a:buChar char="l"/>
        <a:defRPr sz="1900" b="1">
          <a:solidFill>
            <a:schemeClr val="tx1"/>
          </a:solidFill>
          <a:latin typeface="+mn-lt"/>
          <a:ea typeface="+mn-ea"/>
          <a:cs typeface="+mn-cs"/>
        </a:defRPr>
      </a:lvl1pPr>
      <a:lvl2pPr marL="636588" indent="-244475" algn="l" defTabSz="784225" rtl="0" eaLnBrk="0" fontAlgn="base" hangingPunct="0">
        <a:lnSpc>
          <a:spcPct val="140000"/>
        </a:lnSpc>
        <a:spcBef>
          <a:spcPct val="0"/>
        </a:spcBef>
        <a:spcAft>
          <a:spcPct val="0"/>
        </a:spcAft>
        <a:buClr>
          <a:schemeClr val="tx1"/>
        </a:buClr>
        <a:buFont typeface="FrutigerNext LT Regular" pitchFamily="34" charset="0"/>
        <a:buChar char="›"/>
        <a:defRPr sz="1500">
          <a:solidFill>
            <a:schemeClr val="tx1"/>
          </a:solidFill>
          <a:latin typeface="+mn-lt"/>
          <a:ea typeface="+mn-ea"/>
        </a:defRPr>
      </a:lvl2pPr>
      <a:lvl3pPr marL="979488" indent="-195263" algn="l" defTabSz="784225" rtl="0" eaLnBrk="0" fontAlgn="base" hangingPunct="0">
        <a:lnSpc>
          <a:spcPct val="140000"/>
        </a:lnSpc>
        <a:spcBef>
          <a:spcPct val="0"/>
        </a:spcBef>
        <a:spcAft>
          <a:spcPct val="0"/>
        </a:spcAft>
        <a:buFont typeface="FrutigerNext LT Light" pitchFamily="34" charset="0"/>
        <a:buChar char="»"/>
        <a:defRPr sz="1500">
          <a:solidFill>
            <a:schemeClr val="tx1"/>
          </a:solidFill>
          <a:latin typeface="FrutigerNext LT Light" pitchFamily="34" charset="0"/>
          <a:ea typeface="+mn-ea"/>
        </a:defRPr>
      </a:lvl3pPr>
      <a:lvl4pPr marL="1371600" indent="-196850" algn="l" defTabSz="784225" rtl="0" eaLnBrk="0" fontAlgn="base" hangingPunct="0">
        <a:lnSpc>
          <a:spcPct val="140000"/>
        </a:lnSpc>
        <a:spcBef>
          <a:spcPct val="0"/>
        </a:spcBef>
        <a:spcAft>
          <a:spcPct val="0"/>
        </a:spcAft>
        <a:buChar char="–"/>
        <a:defRPr sz="1500">
          <a:solidFill>
            <a:schemeClr val="tx1"/>
          </a:solidFill>
          <a:latin typeface="+mj-lt"/>
          <a:ea typeface="+mn-ea"/>
        </a:defRPr>
      </a:lvl4pPr>
      <a:lvl5pPr marL="1763713" indent="-196850" algn="l" defTabSz="784225" rtl="0" eaLnBrk="0" fontAlgn="base" hangingPunct="0">
        <a:lnSpc>
          <a:spcPct val="140000"/>
        </a:lnSpc>
        <a:spcBef>
          <a:spcPct val="0"/>
        </a:spcBef>
        <a:spcAft>
          <a:spcPct val="0"/>
        </a:spcAft>
        <a:buFont typeface="FrutigerNext LT Medium" pitchFamily="34" charset="0"/>
        <a:buChar char="~"/>
        <a:defRPr sz="1500">
          <a:solidFill>
            <a:schemeClr val="tx1"/>
          </a:solidFill>
          <a:latin typeface="+mj-lt"/>
          <a:ea typeface="+mn-ea"/>
        </a:defRPr>
      </a:lvl5pPr>
      <a:lvl6pPr marL="22209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6pPr>
      <a:lvl7pPr marL="26781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7pPr>
      <a:lvl8pPr marL="31353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8pPr>
      <a:lvl9pPr marL="3592513" indent="-196850" algn="l" defTabSz="784225" rtl="0" fontAlgn="base">
        <a:lnSpc>
          <a:spcPct val="140000"/>
        </a:lnSpc>
        <a:spcBef>
          <a:spcPct val="0"/>
        </a:spcBef>
        <a:spcAft>
          <a:spcPct val="0"/>
        </a:spcAft>
        <a:buFont typeface="FrutigerNext LT Medium" pitchFamily="34" charset="0"/>
        <a:buChar char="~"/>
        <a:defRPr sz="15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4" y="6459538"/>
            <a:ext cx="2647986"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1"/>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5"/>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302421388"/>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9"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9" descr="d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 y="6224595"/>
            <a:ext cx="12200467" cy="636587"/>
          </a:xfrm>
          <a:prstGeom prst="rect">
            <a:avLst/>
          </a:prstGeom>
          <a:noFill/>
          <a:ln w="9525">
            <a:noFill/>
            <a:miter lim="800000"/>
            <a:headEnd/>
            <a:tailEnd/>
          </a:ln>
        </p:spPr>
      </p:pic>
      <p:sp>
        <p:nvSpPr>
          <p:cNvPr id="28680" name="Text Box 8"/>
          <p:cNvSpPr txBox="1">
            <a:spLocks noChangeArrowheads="1"/>
          </p:cNvSpPr>
          <p:nvPr/>
        </p:nvSpPr>
        <p:spPr bwMode="auto">
          <a:xfrm>
            <a:off x="869955" y="6438908"/>
            <a:ext cx="2760863" cy="265387"/>
          </a:xfrm>
          <a:prstGeom prst="rect">
            <a:avLst/>
          </a:prstGeom>
          <a:noFill/>
          <a:ln w="9525">
            <a:noFill/>
            <a:miter lim="800000"/>
            <a:headEnd/>
            <a:tailEnd/>
          </a:ln>
        </p:spPr>
        <p:txBody>
          <a:bodyPr wrap="none" lIns="79936" tIns="39970" rIns="79936" bIns="39970">
            <a:spAutoFit/>
          </a:bodyPr>
          <a:lstStyle/>
          <a:p>
            <a:pPr defTabSz="799834" eaLnBrk="0" hangingPunct="0">
              <a:defRPr/>
            </a:pPr>
            <a:r>
              <a:rPr lang="en-US" altLang="zh-CN" sz="1200" dirty="0">
                <a:solidFill>
                  <a:srgbClr val="000000"/>
                </a:solidFill>
                <a:latin typeface="FrutigerNext LT Bold" pitchFamily="1" charset="0"/>
                <a:ea typeface="MS PGothic" pitchFamily="34" charset="-128"/>
              </a:rPr>
              <a:t>HUAWEI TECHNOLOGIES CO., LTD.</a:t>
            </a:r>
            <a:endParaRPr lang="en-US" altLang="zh-CN" sz="2175" dirty="0">
              <a:solidFill>
                <a:srgbClr val="000000"/>
              </a:solidFill>
              <a:latin typeface="Arial" pitchFamily="34" charset="0"/>
              <a:ea typeface="MS PGothic" pitchFamily="34" charset="-128"/>
            </a:endParaRPr>
          </a:p>
        </p:txBody>
      </p:sp>
      <p:pic>
        <p:nvPicPr>
          <p:cNvPr id="3076" name="Picture 9" descr="8"/>
          <p:cNvPicPr>
            <a:picLocks noChangeAspect="1" noChangeArrowheads="1"/>
          </p:cNvPicPr>
          <p:nvPr/>
        </p:nvPicPr>
        <p:blipFill>
          <a:blip r:embed="rId9" cstate="print"/>
          <a:srcRect/>
          <a:stretch>
            <a:fillRect/>
          </a:stretch>
        </p:blipFill>
        <p:spPr bwMode="auto">
          <a:xfrm>
            <a:off x="10011847" y="6399235"/>
            <a:ext cx="1748367" cy="312737"/>
          </a:xfrm>
          <a:prstGeom prst="rect">
            <a:avLst/>
          </a:prstGeom>
          <a:noFill/>
          <a:ln w="9525">
            <a:noFill/>
            <a:miter lim="800000"/>
            <a:headEnd/>
            <a:tailEnd/>
          </a:ln>
        </p:spPr>
      </p:pic>
      <p:sp>
        <p:nvSpPr>
          <p:cNvPr id="3078" name="Rectangle 13"/>
          <p:cNvSpPr>
            <a:spLocks noGrp="1" noChangeArrowheads="1"/>
          </p:cNvSpPr>
          <p:nvPr>
            <p:ph type="title"/>
          </p:nvPr>
        </p:nvSpPr>
        <p:spPr bwMode="auto">
          <a:xfrm>
            <a:off x="527052" y="-100012"/>
            <a:ext cx="10327216" cy="871539"/>
          </a:xfrm>
          <a:prstGeom prst="rect">
            <a:avLst/>
          </a:prstGeom>
          <a:noFill/>
          <a:ln w="9525">
            <a:noFill/>
            <a:miter lim="800000"/>
            <a:headEnd/>
            <a:tailEnd/>
          </a:ln>
        </p:spPr>
        <p:txBody>
          <a:bodyPr vert="horz" wrap="square" lIns="106601" tIns="53300" rIns="106601" bIns="5330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078" y="6438920"/>
            <a:ext cx="1565603" cy="265348"/>
          </a:xfrm>
          <a:prstGeom prst="rect">
            <a:avLst/>
          </a:prstGeom>
          <a:noFill/>
          <a:ln w="9525" algn="ctr">
            <a:noFill/>
            <a:miter lim="800000"/>
            <a:headEnd/>
            <a:tailEnd/>
          </a:ln>
          <a:effectLst/>
        </p:spPr>
        <p:txBody>
          <a:bodyPr wrap="none" lIns="79906" tIns="39951" rIns="79906" bIns="39951">
            <a:spAutoFit/>
          </a:bodyPr>
          <a:lstStyle/>
          <a:p>
            <a:pPr defTabSz="799834"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212" y="528643"/>
            <a:ext cx="2459567" cy="5307012"/>
          </a:xfrm>
          <a:prstGeom prst="rect">
            <a:avLst/>
          </a:prstGeom>
          <a:noFill/>
          <a:ln w="9525">
            <a:noFill/>
            <a:miter lim="800000"/>
            <a:headEnd/>
            <a:tailEnd/>
          </a:ln>
          <a:effectLst/>
        </p:spPr>
        <p:txBody>
          <a:bodyPr lIns="79936" tIns="39970" rIns="79936" bIns="39970"/>
          <a:lstStyle/>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英文标题</a:t>
            </a:r>
            <a:r>
              <a:rPr lang="en-US" altLang="zh-CN" sz="1125" dirty="0">
                <a:solidFill>
                  <a:srgbClr val="FFFFFF"/>
                </a:solidFill>
                <a:latin typeface="Arial" charset="0"/>
                <a:ea typeface="华文细黑"/>
              </a:rPr>
              <a:t>:32-35pt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Medium</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中文标题</a:t>
            </a:r>
            <a:r>
              <a:rPr lang="en-US" altLang="zh-CN" sz="1125" dirty="0">
                <a:solidFill>
                  <a:srgbClr val="FFFFFF"/>
                </a:solidFill>
                <a:latin typeface="Arial" charset="0"/>
                <a:ea typeface="华文细黑"/>
              </a:rPr>
              <a:t>:30-32pt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 R153 G0 B0</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黑体</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英文正文</a:t>
            </a:r>
            <a:r>
              <a:rPr lang="en-US" altLang="zh-CN" sz="1125" dirty="0">
                <a:solidFill>
                  <a:srgbClr val="FFFFFF"/>
                </a:solidFill>
                <a:latin typeface="Arial" charset="0"/>
                <a:ea typeface="华文细黑"/>
              </a:rPr>
              <a:t>:20-22pt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 </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 :18pt  </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内部使用字体 </a:t>
            </a:r>
            <a:r>
              <a:rPr lang="en-US" altLang="zh-CN" sz="1125" dirty="0">
                <a:solidFill>
                  <a:srgbClr val="FFFFFF"/>
                </a:solidFill>
                <a:latin typeface="FrutigerNext LT Regular"/>
                <a:ea typeface="华文细黑"/>
              </a:rPr>
              <a:t>:</a:t>
            </a:r>
          </a:p>
          <a:p>
            <a:pPr algn="r" defTabSz="799834">
              <a:lnSpc>
                <a:spcPct val="125000"/>
              </a:lnSpc>
              <a:buClr>
                <a:srgbClr val="777777"/>
              </a:buClr>
              <a:buSzPct val="60000"/>
              <a:buFont typeface="Wingdings" pitchFamily="2" charset="2"/>
              <a:buNone/>
              <a:defRPr/>
            </a:pPr>
            <a:r>
              <a:rPr lang="en-US" altLang="zh-CN" sz="1125" dirty="0" err="1">
                <a:solidFill>
                  <a:srgbClr val="FFFFFF"/>
                </a:solidFill>
                <a:latin typeface="FrutigerNext LT Regular"/>
                <a:ea typeface="华文细黑"/>
              </a:rPr>
              <a:t>FrutigerNext</a:t>
            </a:r>
            <a:r>
              <a:rPr lang="en-US" altLang="zh-CN" sz="1125" dirty="0">
                <a:solidFill>
                  <a:srgbClr val="FFFFFF"/>
                </a:solidFill>
                <a:latin typeface="FrutigerNext LT Regular"/>
                <a:ea typeface="华文细黑"/>
              </a:rPr>
              <a:t> LT Regular</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FrutigerNext LT Regular"/>
                <a:ea typeface="华文细黑"/>
              </a:rPr>
              <a:t>外部使用字体 </a:t>
            </a:r>
            <a:r>
              <a:rPr lang="en-US" altLang="zh-CN" sz="1125" dirty="0">
                <a:solidFill>
                  <a:srgbClr val="FFFFFF"/>
                </a:solidFill>
                <a:latin typeface="FrutigerNext LT Regular"/>
                <a:ea typeface="华文细黑"/>
              </a:rPr>
              <a:t>: Arial</a:t>
            </a:r>
          </a:p>
          <a:p>
            <a:pPr algn="r" defTabSz="799834">
              <a:lnSpc>
                <a:spcPct val="7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中文正文</a:t>
            </a:r>
            <a:r>
              <a:rPr lang="en-US" altLang="zh-CN" sz="1125" dirty="0">
                <a:solidFill>
                  <a:srgbClr val="FFFFFF"/>
                </a:solidFill>
                <a:latin typeface="Arial" charset="0"/>
                <a:ea typeface="华文细黑"/>
              </a:rPr>
              <a:t>:18-20pt</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子目录</a:t>
            </a:r>
            <a:r>
              <a:rPr lang="en-US" altLang="zh-CN" sz="1125" dirty="0">
                <a:solidFill>
                  <a:srgbClr val="FFFFFF"/>
                </a:solidFill>
                <a:latin typeface="Arial" charset="0"/>
                <a:ea typeface="华文细黑"/>
              </a:rPr>
              <a:t>(2-5</a:t>
            </a:r>
            <a:r>
              <a:rPr lang="zh-CN" altLang="en-US" sz="1125" dirty="0">
                <a:solidFill>
                  <a:srgbClr val="FFFFFF"/>
                </a:solidFill>
                <a:latin typeface="Arial" charset="0"/>
                <a:ea typeface="华文细黑"/>
              </a:rPr>
              <a:t>级</a:t>
            </a:r>
            <a:r>
              <a:rPr lang="en-US" altLang="zh-CN" sz="1125" dirty="0">
                <a:solidFill>
                  <a:srgbClr val="FFFFFF"/>
                </a:solidFill>
                <a:latin typeface="Arial" charset="0"/>
                <a:ea typeface="华文细黑"/>
              </a:rPr>
              <a:t>):18pt </a:t>
            </a: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颜色</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黑色</a:t>
            </a:r>
          </a:p>
          <a:p>
            <a:pPr algn="r" defTabSz="799834">
              <a:lnSpc>
                <a:spcPct val="125000"/>
              </a:lnSpc>
              <a:buClr>
                <a:srgbClr val="777777"/>
              </a:buClr>
              <a:buSzPct val="60000"/>
              <a:buFont typeface="Wingdings" pitchFamily="2" charset="2"/>
              <a:buNone/>
              <a:defRPr/>
            </a:pPr>
            <a:r>
              <a:rPr lang="zh-CN" altLang="en-US" sz="1125" dirty="0">
                <a:solidFill>
                  <a:srgbClr val="FFFFFF"/>
                </a:solidFill>
                <a:latin typeface="Arial" charset="0"/>
                <a:ea typeface="华文细黑"/>
              </a:rPr>
              <a:t>字体</a:t>
            </a:r>
            <a:r>
              <a:rPr lang="en-US" altLang="zh-CN" sz="1125" dirty="0">
                <a:solidFill>
                  <a:srgbClr val="FFFFFF"/>
                </a:solidFill>
                <a:latin typeface="Arial" charset="0"/>
                <a:ea typeface="华文细黑"/>
              </a:rPr>
              <a:t>:</a:t>
            </a:r>
            <a:r>
              <a:rPr lang="zh-CN" altLang="en-US" sz="1125" dirty="0">
                <a:solidFill>
                  <a:srgbClr val="FFFFFF"/>
                </a:solidFill>
                <a:latin typeface="Arial" charset="0"/>
                <a:ea typeface="华文细黑"/>
              </a:rPr>
              <a:t>细黑体 </a:t>
            </a: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en-US" altLang="zh-CN" sz="1125" dirty="0">
              <a:solidFill>
                <a:srgbClr val="FFFFFF"/>
              </a:solidFill>
              <a:latin typeface="Arial" charset="0"/>
              <a:ea typeface="华文细黑"/>
            </a:endParaRPr>
          </a:p>
          <a:p>
            <a:pPr algn="r" defTabSz="799834">
              <a:lnSpc>
                <a:spcPct val="125000"/>
              </a:lnSpc>
              <a:buClr>
                <a:srgbClr val="777777"/>
              </a:buClr>
              <a:buSzPct val="60000"/>
              <a:buFont typeface="Wingdings" pitchFamily="2" charset="2"/>
              <a:buNone/>
              <a:defRPr/>
            </a:pPr>
            <a:endParaRPr lang="zh-CN" altLang="en-US" sz="1125" dirty="0">
              <a:solidFill>
                <a:srgbClr val="000000"/>
              </a:solidFill>
              <a:latin typeface="Arial" charset="0"/>
              <a:ea typeface="华文细黑"/>
            </a:endParaRPr>
          </a:p>
        </p:txBody>
      </p:sp>
      <p:sp>
        <p:nvSpPr>
          <p:cNvPr id="28734" name="Rectangle 62"/>
          <p:cNvSpPr>
            <a:spLocks noChangeArrowheads="1"/>
          </p:cNvSpPr>
          <p:nvPr/>
        </p:nvSpPr>
        <p:spPr bwMode="auto">
          <a:xfrm>
            <a:off x="12266095" y="1423995"/>
            <a:ext cx="1399116" cy="2005012"/>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配色参考方案：</a:t>
            </a:r>
          </a:p>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建议同一页面内不超过四种颜色，以下是</a:t>
            </a:r>
            <a:r>
              <a:rPr lang="en-US" altLang="zh-CN" sz="1125" dirty="0">
                <a:solidFill>
                  <a:srgbClr val="FFFFFF"/>
                </a:solidFill>
                <a:latin typeface="华文细黑" pitchFamily="2" charset="-122"/>
                <a:ea typeface="华文细黑"/>
              </a:rPr>
              <a:t>13</a:t>
            </a:r>
            <a:r>
              <a:rPr lang="zh-CN" altLang="en-US" sz="1125" dirty="0">
                <a:solidFill>
                  <a:srgbClr val="FFFFFF"/>
                </a:solidFill>
                <a:latin typeface="华文细黑" pitchFamily="2" charset="-122"/>
                <a:ea typeface="华文细黑"/>
              </a:rPr>
              <a:t>组配色方案，同一页面内只选择一组使用。（仅供参考）</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28737" name="Rectangle 65"/>
          <p:cNvSpPr>
            <a:spLocks noChangeArrowheads="1"/>
          </p:cNvSpPr>
          <p:nvPr/>
        </p:nvSpPr>
        <p:spPr bwMode="auto">
          <a:xfrm>
            <a:off x="12266095" y="-61909"/>
            <a:ext cx="1399116" cy="838201"/>
          </a:xfrm>
          <a:prstGeom prst="rect">
            <a:avLst/>
          </a:prstGeom>
          <a:noFill/>
          <a:ln w="9525">
            <a:noFill/>
            <a:miter lim="800000"/>
            <a:headEnd/>
            <a:tailEnd/>
          </a:ln>
          <a:effectLst/>
        </p:spPr>
        <p:txBody>
          <a:bodyPr lIns="79936" tIns="39970" rIns="79936" bIns="39970"/>
          <a:lstStyle/>
          <a:p>
            <a:pPr defTabSz="799834">
              <a:lnSpc>
                <a:spcPct val="120000"/>
              </a:lnSpc>
              <a:buClr>
                <a:srgbClr val="777777"/>
              </a:buClr>
              <a:buSzPct val="60000"/>
              <a:buFont typeface="Wingdings" pitchFamily="2" charset="2"/>
              <a:buNone/>
              <a:defRPr/>
            </a:pPr>
            <a:r>
              <a:rPr lang="zh-CN" altLang="en-US" sz="1125" dirty="0">
                <a:solidFill>
                  <a:srgbClr val="FFFFFF"/>
                </a:solidFill>
                <a:latin typeface="华文细黑" pitchFamily="2" charset="-122"/>
                <a:ea typeface="华文细黑"/>
              </a:rPr>
              <a:t>客户或者合作伙伴的标志放在右上角</a:t>
            </a:r>
            <a:r>
              <a:rPr lang="en-US" altLang="zh-CN" sz="1125" dirty="0">
                <a:solidFill>
                  <a:srgbClr val="FFFFFF"/>
                </a:solidFill>
                <a:latin typeface="华文细黑" pitchFamily="2" charset="-122"/>
                <a:ea typeface="华文细黑"/>
              </a:rPr>
              <a:t>.</a:t>
            </a:r>
          </a:p>
          <a:p>
            <a:pPr defTabSz="799834">
              <a:lnSpc>
                <a:spcPct val="125000"/>
              </a:lnSpc>
              <a:buClr>
                <a:srgbClr val="777777"/>
              </a:buClr>
              <a:buSzPct val="60000"/>
              <a:buFont typeface="Wingdings" pitchFamily="2" charset="2"/>
              <a:buNone/>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en-US" altLang="zh-CN" sz="1125" dirty="0">
              <a:solidFill>
                <a:srgbClr val="FFFFFF"/>
              </a:solidFill>
              <a:latin typeface="华文细黑" pitchFamily="2" charset="-122"/>
              <a:ea typeface="华文细黑"/>
            </a:endParaRPr>
          </a:p>
          <a:p>
            <a:pPr defTabSz="799834">
              <a:lnSpc>
                <a:spcPct val="125000"/>
              </a:lnSpc>
              <a:buClr>
                <a:srgbClr val="777777"/>
              </a:buClr>
              <a:buSzPct val="60000"/>
              <a:buFont typeface="Wingdings" pitchFamily="2" charset="2"/>
              <a:buChar char="l"/>
              <a:defRPr/>
            </a:pPr>
            <a:endParaRPr lang="zh-CN" altLang="en-US" sz="1125" dirty="0">
              <a:solidFill>
                <a:srgbClr val="FFFFFF"/>
              </a:solidFill>
              <a:latin typeface="华文细黑" pitchFamily="2" charset="-122"/>
              <a:ea typeface="华文细黑"/>
            </a:endParaRPr>
          </a:p>
        </p:txBody>
      </p:sp>
      <p:sp>
        <p:nvSpPr>
          <p:cNvPr id="3083" name="Rectangle 68"/>
          <p:cNvSpPr>
            <a:spLocks noGrp="1" noChangeArrowheads="1"/>
          </p:cNvSpPr>
          <p:nvPr>
            <p:ph type="body" idx="1"/>
          </p:nvPr>
        </p:nvSpPr>
        <p:spPr bwMode="auto">
          <a:xfrm>
            <a:off x="869952" y="1641484"/>
            <a:ext cx="10572749" cy="4194175"/>
          </a:xfrm>
          <a:prstGeom prst="rect">
            <a:avLst/>
          </a:prstGeom>
          <a:noFill/>
          <a:ln w="9525">
            <a:noFill/>
            <a:miter lim="800000"/>
            <a:headEnd/>
            <a:tailEnd/>
          </a:ln>
        </p:spPr>
        <p:txBody>
          <a:bodyPr vert="horz" wrap="square" lIns="106617" tIns="53308" rIns="106617" bIns="5330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12359220" y="5036073"/>
            <a:ext cx="1225549" cy="276779"/>
          </a:xfrm>
          <a:prstGeom prst="rect">
            <a:avLst/>
          </a:prstGeom>
          <a:solidFill>
            <a:schemeClr val="bg1"/>
          </a:solidFill>
          <a:ln w="9525" algn="ctr">
            <a:noFill/>
            <a:miter lim="800000"/>
            <a:headEnd/>
            <a:tailEnd/>
          </a:ln>
          <a:effectLst/>
        </p:spPr>
        <p:txBody>
          <a:bodyPr lIns="91216" tIns="45611" rIns="91216" bIns="45611" anchor="ctr">
            <a:spAutoFit/>
          </a:bodyPr>
          <a:lstStyle/>
          <a:p>
            <a:pPr defTabSz="685766">
              <a:defRPr/>
            </a:pPr>
            <a:endParaRPr lang="zh-CN" altLang="en-US" sz="1200" dirty="0">
              <a:solidFill>
                <a:srgbClr val="FFFFFF"/>
              </a:solidFill>
              <a:latin typeface="FrutigerNext LT Regular"/>
              <a:ea typeface="MS PGothic" pitchFamily="34" charset="-128"/>
            </a:endParaRPr>
          </a:p>
        </p:txBody>
      </p:sp>
      <p:grpSp>
        <p:nvGrpSpPr>
          <p:cNvPr id="2" name="Group 81"/>
          <p:cNvGrpSpPr>
            <a:grpSpLocks/>
          </p:cNvGrpSpPr>
          <p:nvPr/>
        </p:nvGrpSpPr>
        <p:grpSpPr bwMode="auto">
          <a:xfrm>
            <a:off x="12473527" y="3789367"/>
            <a:ext cx="986367"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3" name="Group 86"/>
          <p:cNvGrpSpPr>
            <a:grpSpLocks/>
          </p:cNvGrpSpPr>
          <p:nvPr/>
        </p:nvGrpSpPr>
        <p:grpSpPr bwMode="auto">
          <a:xfrm>
            <a:off x="12473527" y="4005267"/>
            <a:ext cx="986367"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4" name="Group 91"/>
          <p:cNvGrpSpPr>
            <a:grpSpLocks/>
          </p:cNvGrpSpPr>
          <p:nvPr/>
        </p:nvGrpSpPr>
        <p:grpSpPr bwMode="auto">
          <a:xfrm>
            <a:off x="12473527" y="4221167"/>
            <a:ext cx="986367"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5" name="Group 96"/>
          <p:cNvGrpSpPr>
            <a:grpSpLocks/>
          </p:cNvGrpSpPr>
          <p:nvPr/>
        </p:nvGrpSpPr>
        <p:grpSpPr bwMode="auto">
          <a:xfrm>
            <a:off x="12473527" y="3573463"/>
            <a:ext cx="986367"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6" name="Group 101"/>
          <p:cNvGrpSpPr>
            <a:grpSpLocks/>
          </p:cNvGrpSpPr>
          <p:nvPr/>
        </p:nvGrpSpPr>
        <p:grpSpPr bwMode="auto">
          <a:xfrm>
            <a:off x="12473527" y="4581527"/>
            <a:ext cx="986367"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7" name="Group 106"/>
          <p:cNvGrpSpPr>
            <a:grpSpLocks/>
          </p:cNvGrpSpPr>
          <p:nvPr/>
        </p:nvGrpSpPr>
        <p:grpSpPr bwMode="auto">
          <a:xfrm>
            <a:off x="12473527" y="4797431"/>
            <a:ext cx="986367"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8" name="Group 111"/>
          <p:cNvGrpSpPr>
            <a:grpSpLocks/>
          </p:cNvGrpSpPr>
          <p:nvPr/>
        </p:nvGrpSpPr>
        <p:grpSpPr bwMode="auto">
          <a:xfrm>
            <a:off x="12473527" y="5013331"/>
            <a:ext cx="986367"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9" name="Group 116"/>
          <p:cNvGrpSpPr>
            <a:grpSpLocks/>
          </p:cNvGrpSpPr>
          <p:nvPr/>
        </p:nvGrpSpPr>
        <p:grpSpPr bwMode="auto">
          <a:xfrm>
            <a:off x="12473527" y="5373691"/>
            <a:ext cx="986367"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0" name="Group 121"/>
          <p:cNvGrpSpPr>
            <a:grpSpLocks/>
          </p:cNvGrpSpPr>
          <p:nvPr/>
        </p:nvGrpSpPr>
        <p:grpSpPr bwMode="auto">
          <a:xfrm>
            <a:off x="12473527" y="5589591"/>
            <a:ext cx="986367"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1" name="Group 126"/>
          <p:cNvGrpSpPr>
            <a:grpSpLocks/>
          </p:cNvGrpSpPr>
          <p:nvPr/>
        </p:nvGrpSpPr>
        <p:grpSpPr bwMode="auto">
          <a:xfrm>
            <a:off x="12473527" y="5805491"/>
            <a:ext cx="986367"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2" name="Group 131"/>
          <p:cNvGrpSpPr>
            <a:grpSpLocks/>
          </p:cNvGrpSpPr>
          <p:nvPr/>
        </p:nvGrpSpPr>
        <p:grpSpPr bwMode="auto">
          <a:xfrm>
            <a:off x="12473527" y="6165855"/>
            <a:ext cx="986367"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3" name="Group 136"/>
          <p:cNvGrpSpPr>
            <a:grpSpLocks/>
          </p:cNvGrpSpPr>
          <p:nvPr/>
        </p:nvGrpSpPr>
        <p:grpSpPr bwMode="auto">
          <a:xfrm>
            <a:off x="12473527" y="6391279"/>
            <a:ext cx="986367"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grpSp>
        <p:nvGrpSpPr>
          <p:cNvPr id="14" name="Group 141"/>
          <p:cNvGrpSpPr>
            <a:grpSpLocks/>
          </p:cNvGrpSpPr>
          <p:nvPr/>
        </p:nvGrpSpPr>
        <p:grpSpPr bwMode="auto">
          <a:xfrm>
            <a:off x="12473527" y="6615115"/>
            <a:ext cx="986367"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685766">
                <a:defRPr/>
              </a:pPr>
              <a:endParaRPr lang="zh-CN" altLang="en-US" sz="1200" dirty="0">
                <a:solidFill>
                  <a:srgbClr val="FFFFFF"/>
                </a:solidFill>
                <a:latin typeface="FrutigerNext LT Regular"/>
                <a:ea typeface="MS PGothic" pitchFamily="34" charset="-128"/>
              </a:endParaRPr>
            </a:p>
          </p:txBody>
        </p:sp>
      </p:grpSp>
      <p:sp>
        <p:nvSpPr>
          <p:cNvPr id="28818" name="Line 146"/>
          <p:cNvSpPr>
            <a:spLocks noChangeShapeType="1"/>
          </p:cNvSpPr>
          <p:nvPr/>
        </p:nvSpPr>
        <p:spPr bwMode="auto">
          <a:xfrm flipV="1">
            <a:off x="334433" y="620713"/>
            <a:ext cx="11618384" cy="0"/>
          </a:xfrm>
          <a:prstGeom prst="line">
            <a:avLst/>
          </a:prstGeom>
          <a:noFill/>
          <a:ln w="38100">
            <a:solidFill>
              <a:srgbClr val="990000"/>
            </a:solidFill>
            <a:round/>
            <a:headEnd/>
            <a:tailEnd/>
          </a:ln>
          <a:effectLst/>
        </p:spPr>
        <p:txBody>
          <a:bodyPr lIns="91229" tIns="45618" rIns="91229" bIns="45618"/>
          <a:lstStyle/>
          <a:p>
            <a:pPr defTabSz="685766">
              <a:defRPr/>
            </a:pPr>
            <a:endParaRPr lang="zh-CN" altLang="en-US" sz="1200" dirty="0">
              <a:solidFill>
                <a:srgbClr val="FFFFFF"/>
              </a:solidFill>
              <a:latin typeface="FrutigerNext LT Regular"/>
              <a:ea typeface="ＭＳ Ｐゴシック" pitchFamily="34" charset="-128"/>
            </a:endParaRPr>
          </a:p>
        </p:txBody>
      </p:sp>
    </p:spTree>
    <p:extLst>
      <p:ext uri="{BB962C8B-B14F-4D97-AF65-F5344CB8AC3E}">
        <p14:creationId xmlns:p14="http://schemas.microsoft.com/office/powerpoint/2010/main" val="2309285266"/>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Lst>
  <p:hf sldNum="0" hdr="0" ftr="0"/>
  <p:txStyles>
    <p:titleStyle>
      <a:lvl1pPr algn="l" defTabSz="798348" rtl="0" eaLnBrk="0" fontAlgn="base" hangingPunct="0">
        <a:spcBef>
          <a:spcPct val="0"/>
        </a:spcBef>
        <a:spcAft>
          <a:spcPct val="0"/>
        </a:spcAft>
        <a:defRPr sz="3375">
          <a:solidFill>
            <a:srgbClr val="990000"/>
          </a:solidFill>
          <a:latin typeface="+mj-lt"/>
          <a:ea typeface="+mj-ea"/>
          <a:cs typeface="+mj-cs"/>
        </a:defRPr>
      </a:lvl1pPr>
      <a:lvl2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2pPr>
      <a:lvl3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3pPr>
      <a:lvl4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4pPr>
      <a:lvl5pPr algn="l" defTabSz="798348" rtl="0" eaLnBrk="0" fontAlgn="base" hangingPunct="0">
        <a:spcBef>
          <a:spcPct val="0"/>
        </a:spcBef>
        <a:spcAft>
          <a:spcPct val="0"/>
        </a:spcAft>
        <a:defRPr sz="3375">
          <a:solidFill>
            <a:srgbClr val="990000"/>
          </a:solidFill>
          <a:latin typeface="FrutigerNext LT Medium" pitchFamily="34" charset="0"/>
          <a:ea typeface="黑体" pitchFamily="2" charset="-122"/>
        </a:defRPr>
      </a:lvl5pPr>
      <a:lvl6pPr marL="456143" algn="l" defTabSz="799834" rtl="0" fontAlgn="base">
        <a:spcBef>
          <a:spcPct val="0"/>
        </a:spcBef>
        <a:spcAft>
          <a:spcPct val="0"/>
        </a:spcAft>
        <a:defRPr sz="3375">
          <a:solidFill>
            <a:srgbClr val="990000"/>
          </a:solidFill>
          <a:latin typeface="FrutigerNext LT Medium" pitchFamily="34" charset="0"/>
          <a:ea typeface="黑体" pitchFamily="2" charset="-122"/>
        </a:defRPr>
      </a:lvl6pPr>
      <a:lvl7pPr marL="912294" algn="l" defTabSz="799834" rtl="0" fontAlgn="base">
        <a:spcBef>
          <a:spcPct val="0"/>
        </a:spcBef>
        <a:spcAft>
          <a:spcPct val="0"/>
        </a:spcAft>
        <a:defRPr sz="3375">
          <a:solidFill>
            <a:srgbClr val="990000"/>
          </a:solidFill>
          <a:latin typeface="FrutigerNext LT Medium" pitchFamily="34" charset="0"/>
          <a:ea typeface="黑体" pitchFamily="2" charset="-122"/>
        </a:defRPr>
      </a:lvl7pPr>
      <a:lvl8pPr marL="1368438" algn="l" defTabSz="799834" rtl="0" fontAlgn="base">
        <a:spcBef>
          <a:spcPct val="0"/>
        </a:spcBef>
        <a:spcAft>
          <a:spcPct val="0"/>
        </a:spcAft>
        <a:defRPr sz="3375">
          <a:solidFill>
            <a:srgbClr val="990000"/>
          </a:solidFill>
          <a:latin typeface="FrutigerNext LT Medium" pitchFamily="34" charset="0"/>
          <a:ea typeface="黑体" pitchFamily="2" charset="-122"/>
        </a:defRPr>
      </a:lvl8pPr>
      <a:lvl9pPr marL="1824586" algn="l" defTabSz="799834" rtl="0" fontAlgn="base">
        <a:spcBef>
          <a:spcPct val="0"/>
        </a:spcBef>
        <a:spcAft>
          <a:spcPct val="0"/>
        </a:spcAft>
        <a:defRPr sz="3375">
          <a:solidFill>
            <a:srgbClr val="990000"/>
          </a:solidFill>
          <a:latin typeface="FrutigerNext LT Medium" pitchFamily="34" charset="0"/>
          <a:ea typeface="黑体" pitchFamily="2" charset="-122"/>
        </a:defRPr>
      </a:lvl9pPr>
    </p:titleStyle>
    <p:bodyStyle>
      <a:lvl1pPr marL="297799" indent="-297799" algn="l" defTabSz="798348" rtl="0" eaLnBrk="0" fontAlgn="base" hangingPunct="0">
        <a:lnSpc>
          <a:spcPct val="140000"/>
        </a:lnSpc>
        <a:spcBef>
          <a:spcPct val="0"/>
        </a:spcBef>
        <a:spcAft>
          <a:spcPct val="0"/>
        </a:spcAft>
        <a:buClr>
          <a:schemeClr val="bg2"/>
        </a:buClr>
        <a:buSzPct val="60000"/>
        <a:buFont typeface="Wingdings" pitchFamily="2" charset="2"/>
        <a:buChar char="l"/>
        <a:defRPr sz="2025" b="1">
          <a:solidFill>
            <a:schemeClr val="tx1"/>
          </a:solidFill>
          <a:latin typeface="+mn-lt"/>
          <a:ea typeface="+mn-ea"/>
          <a:cs typeface="+mn-cs"/>
        </a:defRPr>
      </a:lvl1pPr>
      <a:lvl2pPr marL="649452" indent="-248691" algn="l" defTabSz="798348"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999521" indent="-199586" algn="l" defTabSz="798348"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Light" pitchFamily="34" charset="0"/>
          <a:ea typeface="+mn-ea"/>
        </a:defRPr>
      </a:lvl3pPr>
      <a:lvl4pPr marL="1397110" indent="-198004" algn="l" defTabSz="798348" rtl="0" eaLnBrk="0" fontAlgn="base" hangingPunct="0">
        <a:lnSpc>
          <a:spcPct val="140000"/>
        </a:lnSpc>
        <a:spcBef>
          <a:spcPct val="0"/>
        </a:spcBef>
        <a:spcAft>
          <a:spcPct val="0"/>
        </a:spcAft>
        <a:buChar char="–"/>
        <a:defRPr sz="1425">
          <a:solidFill>
            <a:schemeClr val="tx1"/>
          </a:solidFill>
          <a:latin typeface="+mj-lt"/>
          <a:ea typeface="+mn-ea"/>
        </a:defRPr>
      </a:lvl4pPr>
      <a:lvl5pPr marL="1797869" indent="-199586" algn="l" defTabSz="79834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5384"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153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67679"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23825" indent="-201150" algn="l" defTabSz="799834"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2294" rtl="0" eaLnBrk="1" latinLnBrk="0" hangingPunct="1">
        <a:defRPr sz="1800" kern="1200">
          <a:solidFill>
            <a:schemeClr val="tx1"/>
          </a:solidFill>
          <a:latin typeface="+mn-lt"/>
          <a:ea typeface="+mn-ea"/>
          <a:cs typeface="+mn-cs"/>
        </a:defRPr>
      </a:lvl1pPr>
      <a:lvl2pPr marL="456143" algn="l" defTabSz="912294" rtl="0" eaLnBrk="1" latinLnBrk="0" hangingPunct="1">
        <a:defRPr sz="1800" kern="1200">
          <a:solidFill>
            <a:schemeClr val="tx1"/>
          </a:solidFill>
          <a:latin typeface="+mn-lt"/>
          <a:ea typeface="+mn-ea"/>
          <a:cs typeface="+mn-cs"/>
        </a:defRPr>
      </a:lvl2pPr>
      <a:lvl3pPr marL="912294" algn="l" defTabSz="912294" rtl="0" eaLnBrk="1" latinLnBrk="0" hangingPunct="1">
        <a:defRPr sz="1800" kern="1200">
          <a:solidFill>
            <a:schemeClr val="tx1"/>
          </a:solidFill>
          <a:latin typeface="+mn-lt"/>
          <a:ea typeface="+mn-ea"/>
          <a:cs typeface="+mn-cs"/>
        </a:defRPr>
      </a:lvl3pPr>
      <a:lvl4pPr marL="1368438" algn="l" defTabSz="912294" rtl="0" eaLnBrk="1" latinLnBrk="0" hangingPunct="1">
        <a:defRPr sz="1800" kern="1200">
          <a:solidFill>
            <a:schemeClr val="tx1"/>
          </a:solidFill>
          <a:latin typeface="+mn-lt"/>
          <a:ea typeface="+mn-ea"/>
          <a:cs typeface="+mn-cs"/>
        </a:defRPr>
      </a:lvl4pPr>
      <a:lvl5pPr marL="1824586" algn="l" defTabSz="912294" rtl="0" eaLnBrk="1" latinLnBrk="0" hangingPunct="1">
        <a:defRPr sz="1800" kern="1200">
          <a:solidFill>
            <a:schemeClr val="tx1"/>
          </a:solidFill>
          <a:latin typeface="+mn-lt"/>
          <a:ea typeface="+mn-ea"/>
          <a:cs typeface="+mn-cs"/>
        </a:defRPr>
      </a:lvl5pPr>
      <a:lvl6pPr marL="2280727" algn="l" defTabSz="912294" rtl="0" eaLnBrk="1" latinLnBrk="0" hangingPunct="1">
        <a:defRPr sz="1800" kern="1200">
          <a:solidFill>
            <a:schemeClr val="tx1"/>
          </a:solidFill>
          <a:latin typeface="+mn-lt"/>
          <a:ea typeface="+mn-ea"/>
          <a:cs typeface="+mn-cs"/>
        </a:defRPr>
      </a:lvl6pPr>
      <a:lvl7pPr marL="2736872" algn="l" defTabSz="912294" rtl="0" eaLnBrk="1" latinLnBrk="0" hangingPunct="1">
        <a:defRPr sz="1800" kern="1200">
          <a:solidFill>
            <a:schemeClr val="tx1"/>
          </a:solidFill>
          <a:latin typeface="+mn-lt"/>
          <a:ea typeface="+mn-ea"/>
          <a:cs typeface="+mn-cs"/>
        </a:defRPr>
      </a:lvl7pPr>
      <a:lvl8pPr marL="3193019" algn="l" defTabSz="912294" rtl="0" eaLnBrk="1" latinLnBrk="0" hangingPunct="1">
        <a:defRPr sz="1800" kern="1200">
          <a:solidFill>
            <a:schemeClr val="tx1"/>
          </a:solidFill>
          <a:latin typeface="+mn-lt"/>
          <a:ea typeface="+mn-ea"/>
          <a:cs typeface="+mn-cs"/>
        </a:defRPr>
      </a:lvl8pPr>
      <a:lvl9pPr marL="3649166" algn="l" defTabSz="912294"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5543552" y="6400801"/>
            <a:ext cx="5327649" cy="333375"/>
          </a:xfrm>
          <a:prstGeom prst="rect">
            <a:avLst/>
          </a:prstGeom>
          <a:solidFill>
            <a:srgbClr val="00388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userDrawn="1"/>
        </p:nvSpPr>
        <p:spPr>
          <a:xfrm>
            <a:off x="1" y="6400801"/>
            <a:ext cx="1877484" cy="333375"/>
          </a:xfrm>
          <a:prstGeom prst="rect">
            <a:avLst/>
          </a:prstGeom>
          <a:solidFill>
            <a:srgbClr val="003882"/>
          </a:solidFill>
          <a:ln>
            <a:noFill/>
          </a:ln>
          <a:effectLst/>
        </p:spPr>
        <p:style>
          <a:lnRef idx="1">
            <a:schemeClr val="accent1"/>
          </a:lnRef>
          <a:fillRef idx="3">
            <a:schemeClr val="accent1"/>
          </a:fillRef>
          <a:effectRef idx="2">
            <a:schemeClr val="accent1"/>
          </a:effectRef>
          <a:fontRef idx="minor">
            <a:schemeClr val="lt1"/>
          </a:fontRef>
        </p:style>
      </p:sp>
      <p:pic>
        <p:nvPicPr>
          <p:cNvPr id="1028" name="Image 10" descr="bretagne_cont_pant.jpg"/>
          <p:cNvPicPr>
            <a:picLocks noChangeAspect="1"/>
          </p:cNvPicPr>
          <p:nvPr/>
        </p:nvPicPr>
        <p:blipFill>
          <a:blip r:embed="rId6" cstate="print"/>
          <a:srcRect/>
          <a:stretch>
            <a:fillRect/>
          </a:stretch>
        </p:blipFill>
        <p:spPr bwMode="auto">
          <a:xfrm>
            <a:off x="11002434" y="6083301"/>
            <a:ext cx="884767" cy="663575"/>
          </a:xfrm>
          <a:prstGeom prst="rect">
            <a:avLst/>
          </a:prstGeom>
          <a:noFill/>
          <a:ln w="9525">
            <a:noFill/>
            <a:miter lim="800000"/>
            <a:headEnd/>
            <a:tailEnd/>
          </a:ln>
        </p:spPr>
      </p:pic>
      <p:sp>
        <p:nvSpPr>
          <p:cNvPr id="1029" name="Espace réservé du titre 1"/>
          <p:cNvSpPr>
            <a:spLocks noGrp="1"/>
          </p:cNvSpPr>
          <p:nvPr>
            <p:ph type="title"/>
          </p:nvPr>
        </p:nvSpPr>
        <p:spPr bwMode="auto">
          <a:xfrm>
            <a:off x="2133600" y="228600"/>
            <a:ext cx="94488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smtClean="0"/>
              <a:t>Cliquez et modifiez le titre</a:t>
            </a:r>
          </a:p>
        </p:txBody>
      </p:sp>
      <p:sp>
        <p:nvSpPr>
          <p:cNvPr id="1030" name="Espace réservé du texte 2"/>
          <p:cNvSpPr>
            <a:spLocks noGrp="1"/>
          </p:cNvSpPr>
          <p:nvPr>
            <p:ph type="body" idx="1"/>
          </p:nvPr>
        </p:nvSpPr>
        <p:spPr bwMode="auto">
          <a:xfrm>
            <a:off x="431800" y="1268413"/>
            <a:ext cx="11150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609600" y="6438901"/>
            <a:ext cx="1219200" cy="25717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000000"/>
                </a:solidFill>
              </a:defRPr>
            </a:lvl1pPr>
          </a:lstStyle>
          <a:p>
            <a:pPr>
              <a:defRPr/>
            </a:pPr>
            <a:fld id="{8D89DACD-7FFC-4CF0-9A8C-29E249997030}" type="datetime1">
              <a:rPr lang="en-US">
                <a:latin typeface="Arial" pitchFamily="34" charset="0"/>
                <a:ea typeface="+mn-ea"/>
              </a:rPr>
              <a:pPr>
                <a:defRPr/>
              </a:pPr>
              <a:t>4/17/2019</a:t>
            </a:fld>
            <a:endParaRPr lang="fr-FR">
              <a:latin typeface="Arial" pitchFamily="34" charset="0"/>
              <a:ea typeface="+mn-ea"/>
            </a:endParaRPr>
          </a:p>
        </p:txBody>
      </p:sp>
      <p:sp>
        <p:nvSpPr>
          <p:cNvPr id="6" name="Espace réservé du numéro de diapositive 5"/>
          <p:cNvSpPr>
            <a:spLocks noGrp="1"/>
          </p:cNvSpPr>
          <p:nvPr>
            <p:ph type="sldNum" sz="quarter" idx="4"/>
          </p:nvPr>
        </p:nvSpPr>
        <p:spPr>
          <a:xfrm>
            <a:off x="101600" y="6423026"/>
            <a:ext cx="508000" cy="288925"/>
          </a:xfrm>
          <a:prstGeom prst="rect">
            <a:avLst/>
          </a:prstGeom>
        </p:spPr>
        <p:txBody>
          <a:bodyPr vert="horz" wrap="square" lIns="91440" tIns="45720" rIns="91440" bIns="45720" numCol="1" anchor="ctr" anchorCtr="0" compatLnSpc="1">
            <a:prstTxWarp prst="textNoShape">
              <a:avLst/>
            </a:prstTxWarp>
          </a:bodyPr>
          <a:lstStyle>
            <a:lvl1pPr>
              <a:defRPr sz="1000" b="1">
                <a:solidFill>
                  <a:srgbClr val="000000"/>
                </a:solidFill>
              </a:defRPr>
            </a:lvl1pPr>
          </a:lstStyle>
          <a:p>
            <a:pPr>
              <a:defRPr/>
            </a:pPr>
            <a:fld id="{CA0F7E11-DB3D-4C2F-9CD4-7E7CEA4E51F6}" type="slidenum">
              <a:rPr lang="fr-FR">
                <a:latin typeface="Arial" pitchFamily="34" charset="0"/>
                <a:ea typeface="+mn-ea"/>
              </a:rPr>
              <a:pPr>
                <a:defRPr/>
              </a:pPr>
              <a:t>‹#›</a:t>
            </a:fld>
            <a:endParaRPr lang="fr-FR">
              <a:latin typeface="Arial" pitchFamily="34" charset="0"/>
              <a:ea typeface="+mn-ea"/>
            </a:endParaRPr>
          </a:p>
        </p:txBody>
      </p:sp>
      <p:pic>
        <p:nvPicPr>
          <p:cNvPr id="1033" name="Image 6" descr="Bretagne_frise_100_PPT.png"/>
          <p:cNvPicPr>
            <a:picLocks noChangeAspect="1"/>
          </p:cNvPicPr>
          <p:nvPr/>
        </p:nvPicPr>
        <p:blipFill>
          <a:blip r:embed="rId7" cstate="print"/>
          <a:srcRect/>
          <a:stretch>
            <a:fillRect/>
          </a:stretch>
        </p:blipFill>
        <p:spPr bwMode="auto">
          <a:xfrm>
            <a:off x="2118" y="635001"/>
            <a:ext cx="1926167" cy="385763"/>
          </a:xfrm>
          <a:prstGeom prst="rect">
            <a:avLst/>
          </a:prstGeom>
          <a:noFill/>
          <a:ln w="9525">
            <a:noFill/>
            <a:miter lim="800000"/>
            <a:headEnd/>
            <a:tailEnd/>
          </a:ln>
        </p:spPr>
      </p:pic>
      <p:sp>
        <p:nvSpPr>
          <p:cNvPr id="12" name="Rectangle 11"/>
          <p:cNvSpPr/>
          <p:nvPr userDrawn="1"/>
        </p:nvSpPr>
        <p:spPr>
          <a:xfrm>
            <a:off x="2032000" y="6400801"/>
            <a:ext cx="3352800" cy="333375"/>
          </a:xfrm>
          <a:prstGeom prst="rect">
            <a:avLst/>
          </a:prstGeom>
          <a:solidFill>
            <a:srgbClr val="003882">
              <a:alpha val="6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9616390"/>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transition advClick="0" advTm="8000">
    <p:wipe dir="d"/>
  </p:transition>
  <p:hf hdr="0" dt="0"/>
  <p:txStyles>
    <p:titleStyle>
      <a:lvl1pPr algn="l" defTabSz="457200" rtl="0" eaLnBrk="0" fontAlgn="base" hangingPunct="0">
        <a:spcBef>
          <a:spcPct val="0"/>
        </a:spcBef>
        <a:spcAft>
          <a:spcPct val="0"/>
        </a:spcAft>
        <a:defRPr sz="2800" b="1" kern="1200">
          <a:solidFill>
            <a:schemeClr val="tx1"/>
          </a:solidFill>
          <a:latin typeface="Arial"/>
          <a:ea typeface="ＭＳ Ｐゴシック" charset="0"/>
          <a:cs typeface="Arial"/>
        </a:defRPr>
      </a:lvl1pPr>
      <a:lvl2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800" b="1">
          <a:solidFill>
            <a:schemeClr val="tx1"/>
          </a:solidFill>
          <a:latin typeface="Arial" charset="0"/>
          <a:ea typeface="ＭＳ Ｐゴシック" charset="0"/>
          <a:cs typeface="Arial" charset="0"/>
        </a:defRPr>
      </a:lvl5pPr>
      <a:lvl6pPr marL="457200" algn="l" defTabSz="457200" rtl="0" fontAlgn="base">
        <a:spcBef>
          <a:spcPct val="0"/>
        </a:spcBef>
        <a:spcAft>
          <a:spcPct val="0"/>
        </a:spcAft>
        <a:defRPr sz="2800" b="1">
          <a:solidFill>
            <a:schemeClr val="tx1"/>
          </a:solidFill>
          <a:latin typeface="Arial" charset="0"/>
          <a:cs typeface="Arial" charset="0"/>
        </a:defRPr>
      </a:lvl6pPr>
      <a:lvl7pPr marL="914400" algn="l" defTabSz="457200" rtl="0" fontAlgn="base">
        <a:spcBef>
          <a:spcPct val="0"/>
        </a:spcBef>
        <a:spcAft>
          <a:spcPct val="0"/>
        </a:spcAft>
        <a:defRPr sz="2800" b="1">
          <a:solidFill>
            <a:schemeClr val="tx1"/>
          </a:solidFill>
          <a:latin typeface="Arial" charset="0"/>
          <a:cs typeface="Arial" charset="0"/>
        </a:defRPr>
      </a:lvl7pPr>
      <a:lvl8pPr marL="1371600" algn="l" defTabSz="457200" rtl="0" fontAlgn="base">
        <a:spcBef>
          <a:spcPct val="0"/>
        </a:spcBef>
        <a:spcAft>
          <a:spcPct val="0"/>
        </a:spcAft>
        <a:defRPr sz="2800" b="1">
          <a:solidFill>
            <a:schemeClr val="tx1"/>
          </a:solidFill>
          <a:latin typeface="Arial" charset="0"/>
          <a:cs typeface="Arial" charset="0"/>
        </a:defRPr>
      </a:lvl8pPr>
      <a:lvl9pPr marL="1828800" algn="l" defTabSz="457200" rtl="0" fontAlgn="base">
        <a:spcBef>
          <a:spcPct val="0"/>
        </a:spcBef>
        <a:spcAft>
          <a:spcPct val="0"/>
        </a:spcAft>
        <a:defRPr sz="2800" b="1">
          <a:solidFill>
            <a:schemeClr val="tx1"/>
          </a:solidFill>
          <a:latin typeface="Arial" charset="0"/>
          <a:cs typeface="Arial" charset="0"/>
        </a:defRPr>
      </a:lvl9pPr>
    </p:titleStyle>
    <p:bodyStyle>
      <a:lvl1pPr marL="342900" indent="-342900" algn="l" defTabSz="457200" rtl="0" eaLnBrk="0" fontAlgn="base" hangingPunct="0">
        <a:spcBef>
          <a:spcPct val="20000"/>
        </a:spcBef>
        <a:spcAft>
          <a:spcPct val="0"/>
        </a:spcAft>
        <a:buClr>
          <a:srgbClr val="003882"/>
        </a:buClr>
        <a:buFont typeface="Arial Bold" charset="0"/>
        <a:buChar char="■"/>
        <a:defRPr sz="2200" b="1" kern="1200">
          <a:solidFill>
            <a:schemeClr val="tx1"/>
          </a:solidFill>
          <a:latin typeface="Arial"/>
          <a:ea typeface="ＭＳ Ｐゴシック" charset="0"/>
          <a:cs typeface="Arial"/>
        </a:defRPr>
      </a:lvl1pPr>
      <a:lvl2pPr marL="742950" indent="-285750" algn="l" defTabSz="457200" rtl="0" eaLnBrk="0" fontAlgn="base" hangingPunct="0">
        <a:spcBef>
          <a:spcPct val="20000"/>
        </a:spcBef>
        <a:spcAft>
          <a:spcPct val="0"/>
        </a:spcAft>
        <a:buClr>
          <a:srgbClr val="003882"/>
        </a:buClr>
        <a:buFont typeface="Arial" pitchFamily="34" charset="0"/>
        <a:buChar char="•"/>
        <a:defRPr sz="2000" kern="1200">
          <a:solidFill>
            <a:schemeClr val="tx1"/>
          </a:solidFill>
          <a:latin typeface="Arial"/>
          <a:ea typeface="ＭＳ Ｐゴシック" pitchFamily="34" charset="-128"/>
          <a:cs typeface="Arial"/>
        </a:defRPr>
      </a:lvl2pPr>
      <a:lvl3pPr marL="1143000" indent="-228600" algn="l" defTabSz="457200" rtl="0" eaLnBrk="0" fontAlgn="base" hangingPunct="0">
        <a:spcBef>
          <a:spcPct val="20000"/>
        </a:spcBef>
        <a:spcAft>
          <a:spcPct val="0"/>
        </a:spcAft>
        <a:buClr>
          <a:srgbClr val="003882"/>
        </a:buClr>
        <a:buFont typeface="Lucida Grande" charset="0"/>
        <a:buChar char="−"/>
        <a:defRPr sz="1600" kern="1200">
          <a:solidFill>
            <a:schemeClr val="tx1"/>
          </a:solidFill>
          <a:latin typeface="Arial"/>
          <a:ea typeface="ＭＳ Ｐゴシック" pitchFamily="34" charset="-128"/>
          <a:cs typeface="Arial"/>
        </a:defRPr>
      </a:lvl3pPr>
      <a:lvl4pPr marL="1600200" indent="-228600" algn="l" defTabSz="457200" rtl="0" eaLnBrk="0" fontAlgn="base" hangingPunct="0">
        <a:spcBef>
          <a:spcPct val="20000"/>
        </a:spcBef>
        <a:spcAft>
          <a:spcPct val="0"/>
        </a:spcAft>
        <a:buFont typeface="Arial" pitchFamily="34" charset="0"/>
        <a:buChar char="–"/>
        <a:defRPr sz="1400" kern="1200">
          <a:solidFill>
            <a:schemeClr val="tx1"/>
          </a:solidFill>
          <a:latin typeface="Arial"/>
          <a:ea typeface="ＭＳ Ｐゴシック" pitchFamily="34" charset="-128"/>
          <a:cs typeface="Arial"/>
        </a:defRPr>
      </a:lvl4pPr>
      <a:lvl5pPr marL="2057400" indent="-228600" algn="l" defTabSz="457200" rtl="0" eaLnBrk="0" fontAlgn="base" hangingPunct="0">
        <a:spcBef>
          <a:spcPct val="20000"/>
        </a:spcBef>
        <a:spcAft>
          <a:spcPct val="0"/>
        </a:spcAft>
        <a:buFont typeface="Arial" pitchFamily="34" charset="0"/>
        <a:buChar char="•"/>
        <a:defRPr sz="1200" kern="1200">
          <a:solidFill>
            <a:schemeClr val="tx1"/>
          </a:solidFill>
          <a:latin typeface="Arial"/>
          <a:ea typeface="ＭＳ Ｐゴシック"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2683755283"/>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11" r:id="rId3"/>
    <p:sldLayoutId id="2147484312"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871808257"/>
      </p:ext>
    </p:extLst>
  </p:cSld>
  <p:clrMap bg1="lt1" tx1="dk1" bg2="lt2" tx2="dk2" accent1="accent1" accent2="accent2" accent3="accent3" accent4="accent4" accent5="accent5" accent6="accent6" hlink="hlink" folHlink="folHlink"/>
  <p:sldLayoutIdLst>
    <p:sldLayoutId id="2147484314" r:id="rId1"/>
    <p:sldLayoutId id="214748431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568739600"/>
      </p:ext>
    </p:extLst>
  </p:cSld>
  <p:clrMap bg1="lt1" tx1="dk1" bg2="lt2" tx2="dk2" accent1="accent1" accent2="accent2" accent3="accent3" accent4="accent4" accent5="accent5" accent6="accent6" hlink="hlink" folHlink="folHlink"/>
  <p:sldLayoutIdLst>
    <p:sldLayoutId id="2147484318" r:id="rId1"/>
    <p:sldLayoutId id="2147484320" r:id="rId2"/>
    <p:sldLayoutId id="2147484321" r:id="rId3"/>
    <p:sldLayoutId id="2147484322" r:id="rId4"/>
    <p:sldLayoutId id="2147484323"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1860347128"/>
      </p:ext>
    </p:extLst>
  </p:cSld>
  <p:clrMap bg1="lt1" tx1="dk1" bg2="lt2" tx2="dk2" accent1="accent1" accent2="accent2" accent3="accent3" accent4="accent4" accent5="accent5" accent6="accent6" hlink="hlink" folHlink="folHlink"/>
  <p:sldLayoutIdLst>
    <p:sldLayoutId id="2147484327" r:id="rId1"/>
    <p:sldLayoutId id="2147484329" r:id="rId2"/>
    <p:sldLayoutId id="2147484330" r:id="rId3"/>
    <p:sldLayoutId id="214748433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344830924"/>
      </p:ext>
    </p:extLst>
  </p:cSld>
  <p:clrMap bg1="lt1" tx1="dk1" bg2="lt2" tx2="dk2" accent1="accent1" accent2="accent2" accent3="accent3" accent4="accent4" accent5="accent5" accent6="accent6" hlink="hlink" folHlink="folHlink"/>
  <p:sldLayoutIdLst>
    <p:sldLayoutId id="2147484333" r:id="rId1"/>
    <p:sldLayoutId id="2147484334"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内页元素3-1"/>
          <p:cNvPicPr>
            <a:picLocks noChangeAspect="1" noChangeArrowheads="1"/>
          </p:cNvPicPr>
          <p:nvPr/>
        </p:nvPicPr>
        <p:blipFill>
          <a:blip r:embed="rId4" cstate="print"/>
          <a:srcRect/>
          <a:stretch>
            <a:fillRect/>
          </a:stretch>
        </p:blipFill>
        <p:spPr bwMode="auto">
          <a:xfrm>
            <a:off x="0" y="5"/>
            <a:ext cx="12190413" cy="6492875"/>
          </a:xfrm>
          <a:prstGeom prst="rect">
            <a:avLst/>
          </a:prstGeom>
          <a:noFill/>
          <a:ln w="9525">
            <a:noFill/>
            <a:miter lim="800000"/>
            <a:headEnd/>
            <a:tailEnd/>
          </a:ln>
        </p:spPr>
      </p:pic>
      <p:sp>
        <p:nvSpPr>
          <p:cNvPr id="1944579" name="Text Box 3"/>
          <p:cNvSpPr txBox="1">
            <a:spLocks noChangeArrowheads="1"/>
          </p:cNvSpPr>
          <p:nvPr/>
        </p:nvSpPr>
        <p:spPr bwMode="auto">
          <a:xfrm>
            <a:off x="869724" y="6467480"/>
            <a:ext cx="220964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a:solidFill>
                  <a:srgbClr val="000000"/>
                </a:solidFill>
                <a:latin typeface="FrutigerNext LT Bold" pitchFamily="20" charset="0"/>
                <a:ea typeface="MS PGothic" pitchFamily="34" charset="-128"/>
              </a:rPr>
              <a:t>HISILICON SEMICONDUCTOR</a:t>
            </a:r>
          </a:p>
        </p:txBody>
      </p:sp>
      <p:sp>
        <p:nvSpPr>
          <p:cNvPr id="1944580" name="Rectangle 4"/>
          <p:cNvSpPr>
            <a:spLocks noGrp="1" noChangeArrowheads="1"/>
          </p:cNvSpPr>
          <p:nvPr>
            <p:ph type="dt" sz="half" idx="2"/>
          </p:nvPr>
        </p:nvSpPr>
        <p:spPr bwMode="auto">
          <a:xfrm>
            <a:off x="7908454" y="6402389"/>
            <a:ext cx="1409333"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kumimoji="0" sz="1000">
                <a:latin typeface="FrutigerNext LT Medium"/>
                <a:ea typeface="MS PGothic" pitchFamily="34" charset="-128"/>
              </a:defRPr>
            </a:lvl1pPr>
          </a:lstStyle>
          <a:p>
            <a:endParaRPr lang="de-DE" altLang="zh-CN">
              <a:solidFill>
                <a:srgbClr val="000000"/>
              </a:solidFill>
            </a:endParaRPr>
          </a:p>
          <a:p>
            <a:r>
              <a:rPr lang="de-DE" altLang="zh-CN">
                <a:solidFill>
                  <a:srgbClr val="000000"/>
                </a:solidFill>
              </a:rPr>
              <a:t>Page </a:t>
            </a:r>
            <a:fld id="{E37418F7-B59B-4DB8-B7B5-53068009D12E}" type="slidenum">
              <a:rPr lang="de-DE" altLang="zh-CN">
                <a:solidFill>
                  <a:srgbClr val="000000"/>
                </a:solidFill>
              </a:rPr>
              <a:pPr/>
              <a:t>‹#›</a:t>
            </a:fld>
            <a:endParaRPr lang="en-GB" altLang="zh-CN">
              <a:solidFill>
                <a:srgbClr val="000000"/>
              </a:solidFill>
            </a:endParaRPr>
          </a:p>
        </p:txBody>
      </p:sp>
      <p:grpSp>
        <p:nvGrpSpPr>
          <p:cNvPr id="15365" name="Group 5"/>
          <p:cNvGrpSpPr>
            <a:grpSpLocks/>
          </p:cNvGrpSpPr>
          <p:nvPr/>
        </p:nvGrpSpPr>
        <p:grpSpPr bwMode="auto">
          <a:xfrm>
            <a:off x="0" y="6216650"/>
            <a:ext cx="12192000" cy="635000"/>
            <a:chOff x="0" y="3920"/>
            <a:chExt cx="7682" cy="400"/>
          </a:xfrm>
        </p:grpSpPr>
        <p:pic>
          <p:nvPicPr>
            <p:cNvPr id="15420" name="Picture 6" descr="图片1"/>
            <p:cNvPicPr>
              <a:picLocks noChangeAspect="1" noChangeArrowheads="1"/>
            </p:cNvPicPr>
            <p:nvPr userDrawn="1"/>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5421" name="Picture 7" descr="图片1"/>
            <p:cNvPicPr>
              <a:picLocks noChangeAspect="1" noChangeArrowheads="1"/>
            </p:cNvPicPr>
            <p:nvPr userDrawn="1"/>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5422" name="Picture 8" descr="图片1"/>
            <p:cNvPicPr>
              <a:picLocks noChangeAspect="1" noChangeArrowheads="1"/>
            </p:cNvPicPr>
            <p:nvPr userDrawn="1"/>
          </p:nvPicPr>
          <p:blipFill>
            <a:blip r:embed="rId5" cstate="print"/>
            <a:srcRect/>
            <a:stretch>
              <a:fillRect/>
            </a:stretch>
          </p:blipFill>
          <p:spPr bwMode="auto">
            <a:xfrm rot="10800000">
              <a:off x="6619" y="3920"/>
              <a:ext cx="1063" cy="400"/>
            </a:xfrm>
            <a:prstGeom prst="rect">
              <a:avLst/>
            </a:prstGeom>
            <a:noFill/>
            <a:ln w="9525">
              <a:noFill/>
              <a:miter lim="800000"/>
              <a:headEnd/>
              <a:tailEnd/>
            </a:ln>
          </p:spPr>
        </p:pic>
      </p:grpSp>
      <p:sp>
        <p:nvSpPr>
          <p:cNvPr id="1944585" name="Text Box 9"/>
          <p:cNvSpPr txBox="1">
            <a:spLocks noChangeArrowheads="1"/>
          </p:cNvSpPr>
          <p:nvPr/>
        </p:nvSpPr>
        <p:spPr bwMode="auto">
          <a:xfrm>
            <a:off x="869723" y="6457955"/>
            <a:ext cx="2784207" cy="263791"/>
          </a:xfrm>
          <a:prstGeom prst="rect">
            <a:avLst/>
          </a:prstGeom>
          <a:noFill/>
          <a:ln w="9525">
            <a:noFill/>
            <a:miter lim="800000"/>
            <a:headEnd/>
            <a:tailEnd/>
          </a:ln>
        </p:spPr>
        <p:txBody>
          <a:bodyPr wrap="none" lIns="78340" tIns="39170" rIns="78340" bIns="39170">
            <a:spAutoFit/>
          </a:bodyPr>
          <a:lstStyle/>
          <a:p>
            <a:pPr defTabSz="783990" eaLnBrk="0" hangingPunct="0">
              <a:defRPr/>
            </a:pPr>
            <a:r>
              <a:rPr lang="en-US" altLang="zh-CN" sz="1200" b="1">
                <a:solidFill>
                  <a:srgbClr val="000000"/>
                </a:solidFill>
                <a:latin typeface="Arial" pitchFamily="34" charset="0"/>
                <a:ea typeface="MS PGothic" pitchFamily="34" charset="-128"/>
              </a:rPr>
              <a:t>HUAWEI TECHNOLOGIES CO., LTD.</a:t>
            </a:r>
          </a:p>
        </p:txBody>
      </p:sp>
      <p:sp>
        <p:nvSpPr>
          <p:cNvPr id="1944586" name="Rectangle 10"/>
          <p:cNvSpPr>
            <a:spLocks noChangeArrowheads="1"/>
          </p:cNvSpPr>
          <p:nvPr/>
        </p:nvSpPr>
        <p:spPr bwMode="auto">
          <a:xfrm>
            <a:off x="7908454" y="6396043"/>
            <a:ext cx="1409333" cy="1101725"/>
          </a:xfrm>
          <a:prstGeom prst="rect">
            <a:avLst/>
          </a:prstGeom>
          <a:noFill/>
          <a:ln w="9525">
            <a:noFill/>
            <a:miter lim="800000"/>
            <a:headEnd/>
            <a:tailEnd/>
          </a:ln>
          <a:effectLst/>
        </p:spPr>
        <p:txBody>
          <a:bodyPr lIns="0" tIns="0" rIns="0" bIns="0"/>
          <a:lstStyle/>
          <a:p>
            <a:pPr defTabSz="783990" eaLnBrk="0" hangingPunct="0">
              <a:lnSpc>
                <a:spcPct val="85000"/>
              </a:lnSpc>
            </a:pPr>
            <a:endParaRPr lang="de-DE" altLang="zh-CN" sz="1000">
              <a:solidFill>
                <a:srgbClr val="000000"/>
              </a:solidFill>
              <a:latin typeface="Arial" pitchFamily="34" charset="0"/>
              <a:ea typeface="MS PGothic" pitchFamily="34" charset="-128"/>
            </a:endParaRPr>
          </a:p>
          <a:p>
            <a:pPr defTabSz="783990" eaLnBrk="0" hangingPunct="0">
              <a:lnSpc>
                <a:spcPct val="85000"/>
              </a:lnSpc>
            </a:pPr>
            <a:r>
              <a:rPr lang="de-DE" altLang="zh-CN" sz="1000">
                <a:solidFill>
                  <a:srgbClr val="000000"/>
                </a:solidFill>
                <a:latin typeface="Arial" pitchFamily="34" charset="0"/>
                <a:ea typeface="MS PGothic" pitchFamily="34" charset="-128"/>
              </a:rPr>
              <a:t>Page </a:t>
            </a:r>
            <a:fld id="{53C53453-8699-45A6-984E-671332A90A40}" type="slidenum">
              <a:rPr lang="de-DE" altLang="zh-CN" sz="1000">
                <a:solidFill>
                  <a:srgbClr val="000000"/>
                </a:solidFill>
                <a:latin typeface="Arial" pitchFamily="34" charset="0"/>
                <a:ea typeface="MS PGothic" pitchFamily="34" charset="-128"/>
              </a:rPr>
              <a:pPr defTabSz="783990" eaLnBrk="0" hangingPunct="0">
                <a:lnSpc>
                  <a:spcPct val="85000"/>
                </a:lnSpc>
              </a:pPr>
              <a:t>‹#›</a:t>
            </a:fld>
            <a:endParaRPr lang="en-GB" altLang="zh-CN" sz="1000">
              <a:solidFill>
                <a:srgbClr val="000000"/>
              </a:solidFill>
              <a:latin typeface="Arial" pitchFamily="34" charset="0"/>
              <a:ea typeface="MS PGothic" pitchFamily="34" charset="-128"/>
            </a:endParaRPr>
          </a:p>
        </p:txBody>
      </p:sp>
      <p:pic>
        <p:nvPicPr>
          <p:cNvPr id="15368" name="Picture 11" descr="图片3副本"/>
          <p:cNvPicPr>
            <a:picLocks noChangeAspect="1" noChangeArrowheads="1"/>
          </p:cNvPicPr>
          <p:nvPr/>
        </p:nvPicPr>
        <p:blipFill>
          <a:blip r:embed="rId6" cstate="print"/>
          <a:srcRect/>
          <a:stretch>
            <a:fillRect/>
          </a:stretch>
        </p:blipFill>
        <p:spPr bwMode="auto">
          <a:xfrm>
            <a:off x="10179575" y="6386518"/>
            <a:ext cx="1295063" cy="307975"/>
          </a:xfrm>
          <a:prstGeom prst="rect">
            <a:avLst/>
          </a:prstGeom>
          <a:noFill/>
          <a:ln w="9525">
            <a:noFill/>
            <a:miter lim="800000"/>
            <a:headEnd/>
            <a:tailEnd/>
          </a:ln>
        </p:spPr>
      </p:pic>
      <p:sp>
        <p:nvSpPr>
          <p:cNvPr id="15369" name="Rectangle 12"/>
          <p:cNvSpPr>
            <a:spLocks noGrp="1" noChangeArrowheads="1"/>
          </p:cNvSpPr>
          <p:nvPr>
            <p:ph type="title"/>
          </p:nvPr>
        </p:nvSpPr>
        <p:spPr bwMode="auto">
          <a:xfrm>
            <a:off x="780847" y="274638"/>
            <a:ext cx="10973117" cy="114300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5370" name="Rectangle 13"/>
          <p:cNvSpPr>
            <a:spLocks noGrp="1" noChangeArrowheads="1"/>
          </p:cNvSpPr>
          <p:nvPr>
            <p:ph type="body" idx="1"/>
          </p:nvPr>
        </p:nvSpPr>
        <p:spPr bwMode="auto">
          <a:xfrm>
            <a:off x="780847" y="1600205"/>
            <a:ext cx="10973117" cy="45259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3551995644"/>
      </p:ext>
    </p:extLst>
  </p:cSld>
  <p:clrMap bg1="lt1" tx1="dk1" bg2="lt2" tx2="dk2" accent1="accent1" accent2="accent2" accent3="accent3" accent4="accent4" accent5="accent5" accent6="accent6" hlink="hlink" folHlink="folHlink"/>
  <p:sldLayoutIdLst>
    <p:sldLayoutId id="2147483837" r:id="rId1"/>
    <p:sldLayoutId id="2147483838" r:id="rId2"/>
  </p:sldLayoutIdLst>
  <p:transition>
    <p:cover dir="d"/>
  </p:transition>
  <p:timing>
    <p:tnLst>
      <p:par>
        <p:cTn id="1" dur="indefinite" restart="never" nodeType="tmRoot"/>
      </p:par>
    </p:tnLst>
  </p:timing>
  <p:hf sldNum="0" hdr="0" ftr="0"/>
  <p:txStyles>
    <p:titleStyle>
      <a:lvl1pPr algn="l" rtl="0" eaLnBrk="0" fontAlgn="base" hangingPunct="0">
        <a:spcBef>
          <a:spcPct val="0"/>
        </a:spcBef>
        <a:spcAft>
          <a:spcPct val="0"/>
        </a:spcAft>
        <a:defRPr sz="3199" b="1">
          <a:solidFill>
            <a:srgbClr val="990000"/>
          </a:solidFill>
          <a:latin typeface="+mj-lt"/>
          <a:ea typeface="+mj-ea"/>
          <a:cs typeface="+mj-cs"/>
        </a:defRPr>
      </a:lvl1pPr>
      <a:lvl2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3199" b="1">
          <a:solidFill>
            <a:srgbClr val="990000"/>
          </a:solidFill>
          <a:latin typeface="FrutigerNext LT Medium" pitchFamily="34" charset="0"/>
          <a:ea typeface="宋体" pitchFamily="2" charset="-122"/>
        </a:defRPr>
      </a:lvl5pPr>
      <a:lvl6pPr marL="457063" algn="l" rtl="0" fontAlgn="base">
        <a:spcBef>
          <a:spcPct val="0"/>
        </a:spcBef>
        <a:spcAft>
          <a:spcPct val="0"/>
        </a:spcAft>
        <a:defRPr sz="3199" b="1">
          <a:solidFill>
            <a:srgbClr val="990000"/>
          </a:solidFill>
          <a:latin typeface="FrutigerNext LT Medium" pitchFamily="34" charset="0"/>
          <a:ea typeface="宋体" pitchFamily="2" charset="-122"/>
        </a:defRPr>
      </a:lvl6pPr>
      <a:lvl7pPr marL="914126" algn="l" rtl="0" fontAlgn="base">
        <a:spcBef>
          <a:spcPct val="0"/>
        </a:spcBef>
        <a:spcAft>
          <a:spcPct val="0"/>
        </a:spcAft>
        <a:defRPr sz="3199" b="1">
          <a:solidFill>
            <a:srgbClr val="990000"/>
          </a:solidFill>
          <a:latin typeface="FrutigerNext LT Medium" pitchFamily="34" charset="0"/>
          <a:ea typeface="宋体" pitchFamily="2" charset="-122"/>
        </a:defRPr>
      </a:lvl7pPr>
      <a:lvl8pPr marL="1371189" algn="l" rtl="0" fontAlgn="base">
        <a:spcBef>
          <a:spcPct val="0"/>
        </a:spcBef>
        <a:spcAft>
          <a:spcPct val="0"/>
        </a:spcAft>
        <a:defRPr sz="3199" b="1">
          <a:solidFill>
            <a:srgbClr val="990000"/>
          </a:solidFill>
          <a:latin typeface="FrutigerNext LT Medium" pitchFamily="34" charset="0"/>
          <a:ea typeface="宋体" pitchFamily="2" charset="-122"/>
        </a:defRPr>
      </a:lvl8pPr>
      <a:lvl9pPr marL="1828251" algn="l" rtl="0" fontAlgn="base">
        <a:spcBef>
          <a:spcPct val="0"/>
        </a:spcBef>
        <a:spcAft>
          <a:spcPct val="0"/>
        </a:spcAft>
        <a:defRPr sz="3199" b="1">
          <a:solidFill>
            <a:srgbClr val="990000"/>
          </a:solidFill>
          <a:latin typeface="FrutigerNext LT Medium" pitchFamily="34" charset="0"/>
          <a:ea typeface="宋体" pitchFamily="2" charset="-122"/>
        </a:defRPr>
      </a:lvl9pPr>
    </p:titleStyle>
    <p:bodyStyle>
      <a:lvl1pPr marL="342797" indent="-342797"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727" indent="-285664" algn="l" rtl="0" eaLnBrk="0" fontAlgn="base" hangingPunct="0">
        <a:spcBef>
          <a:spcPct val="20000"/>
        </a:spcBef>
        <a:spcAft>
          <a:spcPct val="0"/>
        </a:spcAft>
        <a:buFont typeface="Arial" pitchFamily="34" charset="0"/>
        <a:buChar char="›"/>
        <a:defRPr sz="1999">
          <a:solidFill>
            <a:schemeClr val="tx1"/>
          </a:solidFill>
          <a:latin typeface="+mn-lt"/>
          <a:ea typeface="+mn-ea"/>
        </a:defRPr>
      </a:lvl2pPr>
      <a:lvl3pPr marL="1142657" indent="-228531" algn="l" rtl="0" eaLnBrk="0" fontAlgn="base" hangingPunct="0">
        <a:spcBef>
          <a:spcPct val="20000"/>
        </a:spcBef>
        <a:spcAft>
          <a:spcPct val="0"/>
        </a:spcAft>
        <a:buFont typeface="FrutigerNext LT Medium"/>
        <a:buChar char="»"/>
        <a:defRPr sz="2399">
          <a:solidFill>
            <a:schemeClr val="tx1"/>
          </a:solidFill>
          <a:latin typeface="+mn-lt"/>
          <a:ea typeface="+mn-ea"/>
        </a:defRPr>
      </a:lvl3pPr>
      <a:lvl4pPr marL="1599720" indent="-228531" algn="l" rtl="0" eaLnBrk="0" fontAlgn="base" hangingPunct="0">
        <a:spcBef>
          <a:spcPct val="20000"/>
        </a:spcBef>
        <a:spcAft>
          <a:spcPct val="0"/>
        </a:spcAft>
        <a:buChar char="–"/>
        <a:defRPr sz="1600">
          <a:solidFill>
            <a:schemeClr val="tx1"/>
          </a:solidFill>
          <a:latin typeface="+mn-lt"/>
          <a:ea typeface="+mn-ea"/>
        </a:defRPr>
      </a:lvl4pPr>
      <a:lvl5pPr marL="2056783" indent="-228531"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3846" indent="-228531" algn="l" rtl="0" fontAlgn="base">
        <a:spcBef>
          <a:spcPct val="20000"/>
        </a:spcBef>
        <a:spcAft>
          <a:spcPct val="0"/>
        </a:spcAft>
        <a:buFont typeface="Arial" pitchFamily="34" charset="0"/>
        <a:buChar char="~"/>
        <a:defRPr sz="1600">
          <a:solidFill>
            <a:schemeClr val="tx1"/>
          </a:solidFill>
          <a:latin typeface="+mn-lt"/>
          <a:ea typeface="+mn-ea"/>
        </a:defRPr>
      </a:lvl6pPr>
      <a:lvl7pPr marL="2970908" indent="-228531" algn="l" rtl="0" fontAlgn="base">
        <a:spcBef>
          <a:spcPct val="20000"/>
        </a:spcBef>
        <a:spcAft>
          <a:spcPct val="0"/>
        </a:spcAft>
        <a:buFont typeface="Arial" pitchFamily="34" charset="0"/>
        <a:buChar char="~"/>
        <a:defRPr sz="1600">
          <a:solidFill>
            <a:schemeClr val="tx1"/>
          </a:solidFill>
          <a:latin typeface="+mn-lt"/>
          <a:ea typeface="+mn-ea"/>
        </a:defRPr>
      </a:lvl7pPr>
      <a:lvl8pPr marL="3427971" indent="-228531" algn="l" rtl="0" fontAlgn="base">
        <a:spcBef>
          <a:spcPct val="20000"/>
        </a:spcBef>
        <a:spcAft>
          <a:spcPct val="0"/>
        </a:spcAft>
        <a:buFont typeface="Arial" pitchFamily="34" charset="0"/>
        <a:buChar char="~"/>
        <a:defRPr sz="1600">
          <a:solidFill>
            <a:schemeClr val="tx1"/>
          </a:solidFill>
          <a:latin typeface="+mn-lt"/>
          <a:ea typeface="+mn-ea"/>
        </a:defRPr>
      </a:lvl8pPr>
      <a:lvl9pPr marL="3885034" indent="-228531" algn="l" rtl="0" fontAlgn="base">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79" descr="d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3" y="6451600"/>
            <a:ext cx="2680326" cy="184666"/>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17412" name="Picture 9" descr="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13"/>
          <p:cNvSpPr>
            <a:spLocks noGrp="1" noChangeArrowheads="1"/>
          </p:cNvSpPr>
          <p:nvPr>
            <p:ph type="title"/>
          </p:nvPr>
        </p:nvSpPr>
        <p:spPr bwMode="auto">
          <a:xfrm>
            <a:off x="431371" y="44624"/>
            <a:ext cx="1123324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3318" name="Rectangle 21"/>
          <p:cNvSpPr>
            <a:spLocks noChangeArrowheads="1"/>
          </p:cNvSpPr>
          <p:nvPr/>
        </p:nvSpPr>
        <p:spPr bwMode="auto">
          <a:xfrm>
            <a:off x="4785785" y="6459539"/>
            <a:ext cx="2612720" cy="153888"/>
          </a:xfrm>
          <a:prstGeom prst="rect">
            <a:avLst/>
          </a:prstGeom>
          <a:noFill/>
          <a:ln>
            <a:noFill/>
          </a:ln>
          <a:extLst/>
        </p:spPr>
        <p:txBody>
          <a:bodyPr wrap="none" lIns="80082" tIns="0" rIns="80082" bIns="0">
            <a:spAutoFit/>
          </a:bodyPr>
          <a:lstStyle>
            <a:lvl1pPr defTabSz="801688">
              <a:defRPr>
                <a:solidFill>
                  <a:schemeClr val="tx1"/>
                </a:solidFill>
                <a:latin typeface="Calibri" panose="020F0502020204030204" pitchFamily="34" charset="0"/>
                <a:ea typeface="宋体" panose="02010600030101010101" pitchFamily="2" charset="-122"/>
              </a:defRPr>
            </a:lvl1pPr>
            <a:lvl2pPr marL="742950" indent="-285750" defTabSz="801688">
              <a:defRPr>
                <a:solidFill>
                  <a:schemeClr val="tx1"/>
                </a:solidFill>
                <a:latin typeface="Calibri" panose="020F0502020204030204" pitchFamily="34" charset="0"/>
                <a:ea typeface="宋体" panose="02010600030101010101" pitchFamily="2" charset="-122"/>
              </a:defRPr>
            </a:lvl2pPr>
            <a:lvl3pPr marL="1143000" indent="-228600" defTabSz="801688">
              <a:defRPr>
                <a:solidFill>
                  <a:schemeClr val="tx1"/>
                </a:solidFill>
                <a:latin typeface="Calibri" panose="020F0502020204030204" pitchFamily="34" charset="0"/>
                <a:ea typeface="宋体" panose="02010600030101010101" pitchFamily="2" charset="-122"/>
              </a:defRPr>
            </a:lvl3pPr>
            <a:lvl4pPr marL="1600200" indent="-228600" defTabSz="801688">
              <a:defRPr>
                <a:solidFill>
                  <a:schemeClr val="tx1"/>
                </a:solidFill>
                <a:latin typeface="Calibri" panose="020F0502020204030204" pitchFamily="34" charset="0"/>
                <a:ea typeface="宋体" panose="02010600030101010101" pitchFamily="2" charset="-122"/>
              </a:defRPr>
            </a:lvl4pPr>
            <a:lvl5pPr marL="2057400" indent="-228600" defTabSz="801688">
              <a:defRPr>
                <a:solidFill>
                  <a:schemeClr val="tx1"/>
                </a:solidFill>
                <a:latin typeface="Calibri" panose="020F050202020403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defRPr/>
            </a:pPr>
            <a:r>
              <a:rPr lang="en-US" altLang="zh-CN" sz="1000" smtClean="0">
                <a:solidFill>
                  <a:srgbClr val="000000"/>
                </a:solidFill>
                <a:latin typeface="FrutigerNext LT Bold" panose="020B0803040504020204" pitchFamily="34" charset="0"/>
                <a:ea typeface="MS PGothic" panose="020B0600070205080204" pitchFamily="34" charset="-128"/>
              </a:rPr>
              <a:t>Huawei Proprietary - Restricted Distribution</a:t>
            </a:r>
          </a:p>
        </p:txBody>
      </p:sp>
      <p:sp>
        <p:nvSpPr>
          <p:cNvPr id="17415" name="Rectangle 68"/>
          <p:cNvSpPr>
            <a:spLocks noGrp="1" noChangeArrowheads="1"/>
          </p:cNvSpPr>
          <p:nvPr>
            <p:ph type="body" idx="1"/>
          </p:nvPr>
        </p:nvSpPr>
        <p:spPr bwMode="auto">
          <a:xfrm>
            <a:off x="431371" y="1080553"/>
            <a:ext cx="11233248" cy="498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7416" name="Group 88"/>
          <p:cNvGrpSpPr>
            <a:grpSpLocks/>
          </p:cNvGrpSpPr>
          <p:nvPr/>
        </p:nvGrpSpPr>
        <p:grpSpPr bwMode="auto">
          <a:xfrm>
            <a:off x="12433300" y="3832226"/>
            <a:ext cx="1151467" cy="3025775"/>
            <a:chOff x="5874" y="2414"/>
            <a:chExt cx="544" cy="1906"/>
          </a:xfrm>
        </p:grpSpPr>
        <p:sp>
          <p:nvSpPr>
            <p:cNvPr id="13325" name="Rectangle 86"/>
            <p:cNvSpPr>
              <a:spLocks noChangeArrowheads="1"/>
            </p:cNvSpPr>
            <p:nvPr userDrawn="1"/>
          </p:nvSpPr>
          <p:spPr bwMode="auto">
            <a:xfrm>
              <a:off x="5874" y="2414"/>
              <a:ext cx="544" cy="1906"/>
            </a:xfrm>
            <a:prstGeom prst="rect">
              <a:avLst/>
            </a:prstGeom>
            <a:solidFill>
              <a:schemeClr val="bg1"/>
            </a:solidFill>
            <a:ln>
              <a:noFill/>
            </a:ln>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nvGrpSpPr>
            <p:cNvPr id="17422" name="Group 87"/>
            <p:cNvGrpSpPr>
              <a:grpSpLocks/>
            </p:cNvGrpSpPr>
            <p:nvPr userDrawn="1"/>
          </p:nvGrpSpPr>
          <p:grpSpPr bwMode="auto">
            <a:xfrm>
              <a:off x="5941" y="2475"/>
              <a:ext cx="409" cy="1783"/>
              <a:chOff x="5921" y="2387"/>
              <a:chExt cx="409" cy="1783"/>
            </a:xfrm>
          </p:grpSpPr>
          <p:grpSp>
            <p:nvGrpSpPr>
              <p:cNvPr id="17423" name="Group 18"/>
              <p:cNvGrpSpPr>
                <a:grpSpLocks noChangeAspect="1"/>
              </p:cNvGrpSpPr>
              <p:nvPr userDrawn="1"/>
            </p:nvGrpSpPr>
            <p:grpSpPr bwMode="auto">
              <a:xfrm>
                <a:off x="5921" y="2506"/>
                <a:ext cx="409" cy="101"/>
                <a:chOff x="5893" y="2387"/>
                <a:chExt cx="466" cy="115"/>
              </a:xfrm>
            </p:grpSpPr>
            <p:sp>
              <p:nvSpPr>
                <p:cNvPr id="13388" name="Rectangle 19"/>
                <p:cNvSpPr>
                  <a:spLocks noChangeAspect="1" noChangeArrowheads="1"/>
                </p:cNvSpPr>
                <p:nvPr userDrawn="1"/>
              </p:nvSpPr>
              <p:spPr bwMode="auto">
                <a:xfrm flipV="1">
                  <a:off x="6010" y="2387"/>
                  <a:ext cx="116"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9" name="Rectangle 20"/>
                <p:cNvSpPr>
                  <a:spLocks noChangeAspect="1" noChangeArrowheads="1"/>
                </p:cNvSpPr>
                <p:nvPr userDrawn="1"/>
              </p:nvSpPr>
              <p:spPr bwMode="auto">
                <a:xfrm flipV="1">
                  <a:off x="6127" y="2387"/>
                  <a:ext cx="115"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0" name="Rectangle 21"/>
                <p:cNvSpPr>
                  <a:spLocks noChangeAspect="1" noChangeArrowheads="1"/>
                </p:cNvSpPr>
                <p:nvPr userDrawn="1"/>
              </p:nvSpPr>
              <p:spPr bwMode="auto">
                <a:xfrm flipV="1">
                  <a:off x="6242" y="2387"/>
                  <a:ext cx="117" cy="115"/>
                </a:xfrm>
                <a:prstGeom prst="rect">
                  <a:avLst/>
                </a:prstGeom>
                <a:solidFill>
                  <a:srgbClr val="99660A"/>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91" name="Rectangle 22"/>
                <p:cNvSpPr>
                  <a:spLocks noChangeAspect="1" noChangeArrowheads="1"/>
                </p:cNvSpPr>
                <p:nvPr userDrawn="1"/>
              </p:nvSpPr>
              <p:spPr bwMode="auto">
                <a:xfrm flipV="1">
                  <a:off x="5893" y="2387"/>
                  <a:ext cx="117"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4" name="Group 23"/>
              <p:cNvGrpSpPr>
                <a:grpSpLocks noChangeAspect="1"/>
              </p:cNvGrpSpPr>
              <p:nvPr userDrawn="1"/>
            </p:nvGrpSpPr>
            <p:grpSpPr bwMode="auto">
              <a:xfrm>
                <a:off x="5921" y="2626"/>
                <a:ext cx="409" cy="101"/>
                <a:chOff x="5893" y="2523"/>
                <a:chExt cx="466" cy="115"/>
              </a:xfrm>
            </p:grpSpPr>
            <p:sp>
              <p:nvSpPr>
                <p:cNvPr id="13384" name="Rectangle 24"/>
                <p:cNvSpPr>
                  <a:spLocks noChangeAspect="1" noChangeArrowheads="1"/>
                </p:cNvSpPr>
                <p:nvPr userDrawn="1"/>
              </p:nvSpPr>
              <p:spPr bwMode="auto">
                <a:xfrm flipV="1">
                  <a:off x="6010" y="2523"/>
                  <a:ext cx="116"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5" name="Rectangle 25"/>
                <p:cNvSpPr>
                  <a:spLocks noChangeAspect="1" noChangeArrowheads="1"/>
                </p:cNvSpPr>
                <p:nvPr userDrawn="1"/>
              </p:nvSpPr>
              <p:spPr bwMode="auto">
                <a:xfrm flipV="1">
                  <a:off x="6127" y="2523"/>
                  <a:ext cx="115"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6" name="Rectangle 26"/>
                <p:cNvSpPr>
                  <a:spLocks noChangeAspect="1" noChangeArrowheads="1"/>
                </p:cNvSpPr>
                <p:nvPr userDrawn="1"/>
              </p:nvSpPr>
              <p:spPr bwMode="auto">
                <a:xfrm flipV="1">
                  <a:off x="6242" y="2523"/>
                  <a:ext cx="117"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7" name="Rectangle 27"/>
                <p:cNvSpPr>
                  <a:spLocks noChangeAspect="1" noChangeArrowheads="1"/>
                </p:cNvSpPr>
                <p:nvPr userDrawn="1"/>
              </p:nvSpPr>
              <p:spPr bwMode="auto">
                <a:xfrm flipV="1">
                  <a:off x="5893" y="2523"/>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5" name="Group 28"/>
              <p:cNvGrpSpPr>
                <a:grpSpLocks noChangeAspect="1"/>
              </p:cNvGrpSpPr>
              <p:nvPr userDrawn="1"/>
            </p:nvGrpSpPr>
            <p:grpSpPr bwMode="auto">
              <a:xfrm>
                <a:off x="5921" y="2745"/>
                <a:ext cx="409" cy="101"/>
                <a:chOff x="5893" y="2659"/>
                <a:chExt cx="466" cy="115"/>
              </a:xfrm>
            </p:grpSpPr>
            <p:sp>
              <p:nvSpPr>
                <p:cNvPr id="13380" name="Rectangle 29"/>
                <p:cNvSpPr>
                  <a:spLocks noChangeAspect="1" noChangeArrowheads="1"/>
                </p:cNvSpPr>
                <p:nvPr userDrawn="1"/>
              </p:nvSpPr>
              <p:spPr bwMode="auto">
                <a:xfrm flipV="1">
                  <a:off x="6010" y="2659"/>
                  <a:ext cx="116"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1" name="Rectangle 30"/>
                <p:cNvSpPr>
                  <a:spLocks noChangeAspect="1" noChangeArrowheads="1"/>
                </p:cNvSpPr>
                <p:nvPr userDrawn="1"/>
              </p:nvSpPr>
              <p:spPr bwMode="auto">
                <a:xfrm flipV="1">
                  <a:off x="6127" y="2659"/>
                  <a:ext cx="115" cy="115"/>
                </a:xfrm>
                <a:prstGeom prst="rect">
                  <a:avLst/>
                </a:prstGeom>
                <a:solidFill>
                  <a:srgbClr val="0099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2" name="Rectangle 31"/>
                <p:cNvSpPr>
                  <a:spLocks noChangeAspect="1" noChangeArrowheads="1"/>
                </p:cNvSpPr>
                <p:nvPr userDrawn="1"/>
              </p:nvSpPr>
              <p:spPr bwMode="auto">
                <a:xfrm flipV="1">
                  <a:off x="6242" y="2659"/>
                  <a:ext cx="117"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83" name="Rectangle 32"/>
                <p:cNvSpPr>
                  <a:spLocks noChangeAspect="1" noChangeArrowheads="1"/>
                </p:cNvSpPr>
                <p:nvPr userDrawn="1"/>
              </p:nvSpPr>
              <p:spPr bwMode="auto">
                <a:xfrm flipV="1">
                  <a:off x="5893" y="2659"/>
                  <a:ext cx="117"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6" name="Group 33"/>
              <p:cNvGrpSpPr>
                <a:grpSpLocks noChangeAspect="1"/>
              </p:cNvGrpSpPr>
              <p:nvPr userDrawn="1"/>
            </p:nvGrpSpPr>
            <p:grpSpPr bwMode="auto">
              <a:xfrm>
                <a:off x="5921" y="2387"/>
                <a:ext cx="409" cy="104"/>
                <a:chOff x="5893" y="2251"/>
                <a:chExt cx="466" cy="119"/>
              </a:xfrm>
            </p:grpSpPr>
            <p:sp>
              <p:nvSpPr>
                <p:cNvPr id="13376" name="Rectangle 34"/>
                <p:cNvSpPr>
                  <a:spLocks noChangeAspect="1" noChangeArrowheads="1"/>
                </p:cNvSpPr>
                <p:nvPr userDrawn="1"/>
              </p:nvSpPr>
              <p:spPr bwMode="auto">
                <a:xfrm flipV="1">
                  <a:off x="6127" y="2251"/>
                  <a:ext cx="115" cy="119"/>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7" name="Rectangle 35"/>
                <p:cNvSpPr>
                  <a:spLocks noChangeAspect="1" noChangeArrowheads="1"/>
                </p:cNvSpPr>
                <p:nvPr userDrawn="1"/>
              </p:nvSpPr>
              <p:spPr bwMode="auto">
                <a:xfrm flipV="1">
                  <a:off x="6242" y="2251"/>
                  <a:ext cx="117" cy="119"/>
                </a:xfrm>
                <a:prstGeom prst="rect">
                  <a:avLst/>
                </a:prstGeom>
                <a:solidFill>
                  <a:srgbClr val="CC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8" name="Rectangle 36"/>
                <p:cNvSpPr>
                  <a:spLocks noChangeAspect="1" noChangeArrowheads="1"/>
                </p:cNvSpPr>
                <p:nvPr userDrawn="1"/>
              </p:nvSpPr>
              <p:spPr bwMode="auto">
                <a:xfrm flipV="1">
                  <a:off x="5893" y="2251"/>
                  <a:ext cx="117" cy="119"/>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9" name="Rectangle 37"/>
                <p:cNvSpPr>
                  <a:spLocks noChangeAspect="1" noChangeArrowheads="1"/>
                </p:cNvSpPr>
                <p:nvPr userDrawn="1"/>
              </p:nvSpPr>
              <p:spPr bwMode="auto">
                <a:xfrm flipV="1">
                  <a:off x="6010" y="2251"/>
                  <a:ext cx="116" cy="119"/>
                </a:xfrm>
                <a:prstGeom prst="rect">
                  <a:avLst/>
                </a:prstGeom>
                <a:solidFill>
                  <a:srgbClr val="66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7" name="Group 38"/>
              <p:cNvGrpSpPr>
                <a:grpSpLocks noChangeAspect="1"/>
              </p:cNvGrpSpPr>
              <p:nvPr userDrawn="1"/>
            </p:nvGrpSpPr>
            <p:grpSpPr bwMode="auto">
              <a:xfrm>
                <a:off x="5921" y="2944"/>
                <a:ext cx="409" cy="101"/>
                <a:chOff x="5893" y="2886"/>
                <a:chExt cx="466" cy="115"/>
              </a:xfrm>
            </p:grpSpPr>
            <p:sp>
              <p:nvSpPr>
                <p:cNvPr id="13372" name="Rectangle 39"/>
                <p:cNvSpPr>
                  <a:spLocks noChangeAspect="1" noChangeArrowheads="1"/>
                </p:cNvSpPr>
                <p:nvPr userDrawn="1"/>
              </p:nvSpPr>
              <p:spPr bwMode="auto">
                <a:xfrm flipV="1">
                  <a:off x="6010" y="2886"/>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3" name="Rectangle 40"/>
                <p:cNvSpPr>
                  <a:spLocks noChangeAspect="1" noChangeArrowheads="1"/>
                </p:cNvSpPr>
                <p:nvPr userDrawn="1"/>
              </p:nvSpPr>
              <p:spPr bwMode="auto">
                <a:xfrm flipV="1">
                  <a:off x="6127" y="2886"/>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4" name="Rectangle 41"/>
                <p:cNvSpPr>
                  <a:spLocks noChangeAspect="1" noChangeArrowheads="1"/>
                </p:cNvSpPr>
                <p:nvPr userDrawn="1"/>
              </p:nvSpPr>
              <p:spPr bwMode="auto">
                <a:xfrm flipV="1">
                  <a:off x="6242" y="2886"/>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5" name="Rectangle 42"/>
                <p:cNvSpPr>
                  <a:spLocks noChangeAspect="1" noChangeArrowheads="1"/>
                </p:cNvSpPr>
                <p:nvPr userDrawn="1"/>
              </p:nvSpPr>
              <p:spPr bwMode="auto">
                <a:xfrm flipV="1">
                  <a:off x="5893" y="2886"/>
                  <a:ext cx="117" cy="115"/>
                </a:xfrm>
                <a:prstGeom prst="rect">
                  <a:avLst/>
                </a:prstGeom>
                <a:solidFill>
                  <a:schemeClr val="tx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8" name="Group 43"/>
              <p:cNvGrpSpPr>
                <a:grpSpLocks noChangeAspect="1"/>
              </p:cNvGrpSpPr>
              <p:nvPr userDrawn="1"/>
            </p:nvGrpSpPr>
            <p:grpSpPr bwMode="auto">
              <a:xfrm>
                <a:off x="5921" y="3064"/>
                <a:ext cx="409" cy="101"/>
                <a:chOff x="5893" y="3022"/>
                <a:chExt cx="466" cy="115"/>
              </a:xfrm>
            </p:grpSpPr>
            <p:sp>
              <p:nvSpPr>
                <p:cNvPr id="13368" name="Rectangle 44"/>
                <p:cNvSpPr>
                  <a:spLocks noChangeAspect="1" noChangeArrowheads="1"/>
                </p:cNvSpPr>
                <p:nvPr userDrawn="1"/>
              </p:nvSpPr>
              <p:spPr bwMode="auto">
                <a:xfrm flipV="1">
                  <a:off x="6010" y="3022"/>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9" name="Rectangle 45"/>
                <p:cNvSpPr>
                  <a:spLocks noChangeAspect="1" noChangeArrowheads="1"/>
                </p:cNvSpPr>
                <p:nvPr userDrawn="1"/>
              </p:nvSpPr>
              <p:spPr bwMode="auto">
                <a:xfrm flipV="1">
                  <a:off x="6127" y="3022"/>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0" name="Rectangle 46"/>
                <p:cNvSpPr>
                  <a:spLocks noChangeAspect="1" noChangeArrowheads="1"/>
                </p:cNvSpPr>
                <p:nvPr userDrawn="1"/>
              </p:nvSpPr>
              <p:spPr bwMode="auto">
                <a:xfrm flipV="1">
                  <a:off x="6242" y="3022"/>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71" name="Rectangle 47"/>
                <p:cNvSpPr>
                  <a:spLocks noChangeAspect="1" noChangeArrowheads="1"/>
                </p:cNvSpPr>
                <p:nvPr userDrawn="1"/>
              </p:nvSpPr>
              <p:spPr bwMode="auto">
                <a:xfrm flipV="1">
                  <a:off x="5893" y="3022"/>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29" name="Group 48"/>
              <p:cNvGrpSpPr>
                <a:grpSpLocks noChangeAspect="1"/>
              </p:cNvGrpSpPr>
              <p:nvPr userDrawn="1"/>
            </p:nvGrpSpPr>
            <p:grpSpPr bwMode="auto">
              <a:xfrm>
                <a:off x="5921" y="3183"/>
                <a:ext cx="409" cy="101"/>
                <a:chOff x="5893" y="3158"/>
                <a:chExt cx="466" cy="115"/>
              </a:xfrm>
            </p:grpSpPr>
            <p:sp>
              <p:nvSpPr>
                <p:cNvPr id="13364" name="Rectangle 49"/>
                <p:cNvSpPr>
                  <a:spLocks noChangeAspect="1" noChangeArrowheads="1"/>
                </p:cNvSpPr>
                <p:nvPr userDrawn="1"/>
              </p:nvSpPr>
              <p:spPr bwMode="auto">
                <a:xfrm flipV="1">
                  <a:off x="6010" y="3158"/>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5" name="Rectangle 50"/>
                <p:cNvSpPr>
                  <a:spLocks noChangeAspect="1" noChangeArrowheads="1"/>
                </p:cNvSpPr>
                <p:nvPr userDrawn="1"/>
              </p:nvSpPr>
              <p:spPr bwMode="auto">
                <a:xfrm flipV="1">
                  <a:off x="6127" y="3158"/>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6" name="Rectangle 51"/>
                <p:cNvSpPr>
                  <a:spLocks noChangeAspect="1" noChangeArrowheads="1"/>
                </p:cNvSpPr>
                <p:nvPr userDrawn="1"/>
              </p:nvSpPr>
              <p:spPr bwMode="auto">
                <a:xfrm flipV="1">
                  <a:off x="6242" y="3158"/>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7" name="Rectangle 52"/>
                <p:cNvSpPr>
                  <a:spLocks noChangeAspect="1" noChangeArrowheads="1"/>
                </p:cNvSpPr>
                <p:nvPr userDrawn="1"/>
              </p:nvSpPr>
              <p:spPr bwMode="auto">
                <a:xfrm flipV="1">
                  <a:off x="5893" y="3158"/>
                  <a:ext cx="117" cy="115"/>
                </a:xfrm>
                <a:prstGeom prst="rect">
                  <a:avLst/>
                </a:prstGeom>
                <a:solidFill>
                  <a:srgbClr val="9900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0" name="Group 53"/>
              <p:cNvGrpSpPr>
                <a:grpSpLocks noChangeAspect="1"/>
              </p:cNvGrpSpPr>
              <p:nvPr userDrawn="1"/>
            </p:nvGrpSpPr>
            <p:grpSpPr bwMode="auto">
              <a:xfrm>
                <a:off x="5921" y="3383"/>
                <a:ext cx="409" cy="100"/>
                <a:chOff x="5893" y="3385"/>
                <a:chExt cx="466" cy="115"/>
              </a:xfrm>
            </p:grpSpPr>
            <p:sp>
              <p:nvSpPr>
                <p:cNvPr id="13360" name="Rectangle 54"/>
                <p:cNvSpPr>
                  <a:spLocks noChangeAspect="1" noChangeArrowheads="1"/>
                </p:cNvSpPr>
                <p:nvPr userDrawn="1"/>
              </p:nvSpPr>
              <p:spPr bwMode="auto">
                <a:xfrm flipV="1">
                  <a:off x="6010" y="3385"/>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1" name="Rectangle 55"/>
                <p:cNvSpPr>
                  <a:spLocks noChangeAspect="1" noChangeArrowheads="1"/>
                </p:cNvSpPr>
                <p:nvPr userDrawn="1"/>
              </p:nvSpPr>
              <p:spPr bwMode="auto">
                <a:xfrm flipV="1">
                  <a:off x="6127" y="3385"/>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2" name="Rectangle 56"/>
                <p:cNvSpPr>
                  <a:spLocks noChangeAspect="1" noChangeArrowheads="1"/>
                </p:cNvSpPr>
                <p:nvPr userDrawn="1"/>
              </p:nvSpPr>
              <p:spPr bwMode="auto">
                <a:xfrm flipV="1">
                  <a:off x="6242" y="3385"/>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63" name="Rectangle 57"/>
                <p:cNvSpPr>
                  <a:spLocks noChangeAspect="1" noChangeArrowheads="1"/>
                </p:cNvSpPr>
                <p:nvPr userDrawn="1"/>
              </p:nvSpPr>
              <p:spPr bwMode="auto">
                <a:xfrm flipV="1">
                  <a:off x="5893" y="3385"/>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1" name="Group 58"/>
              <p:cNvGrpSpPr>
                <a:grpSpLocks noChangeAspect="1"/>
              </p:cNvGrpSpPr>
              <p:nvPr userDrawn="1"/>
            </p:nvGrpSpPr>
            <p:grpSpPr bwMode="auto">
              <a:xfrm>
                <a:off x="5921" y="3502"/>
                <a:ext cx="409" cy="101"/>
                <a:chOff x="5893" y="3521"/>
                <a:chExt cx="466" cy="115"/>
              </a:xfrm>
            </p:grpSpPr>
            <p:sp>
              <p:nvSpPr>
                <p:cNvPr id="13356" name="Rectangle 59"/>
                <p:cNvSpPr>
                  <a:spLocks noChangeAspect="1" noChangeArrowheads="1"/>
                </p:cNvSpPr>
                <p:nvPr userDrawn="1"/>
              </p:nvSpPr>
              <p:spPr bwMode="auto">
                <a:xfrm flipV="1">
                  <a:off x="6010" y="3521"/>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7" name="Rectangle 60"/>
                <p:cNvSpPr>
                  <a:spLocks noChangeAspect="1" noChangeArrowheads="1"/>
                </p:cNvSpPr>
                <p:nvPr userDrawn="1"/>
              </p:nvSpPr>
              <p:spPr bwMode="auto">
                <a:xfrm flipV="1">
                  <a:off x="6127" y="3521"/>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8" name="Rectangle 61"/>
                <p:cNvSpPr>
                  <a:spLocks noChangeAspect="1" noChangeArrowheads="1"/>
                </p:cNvSpPr>
                <p:nvPr userDrawn="1"/>
              </p:nvSpPr>
              <p:spPr bwMode="auto">
                <a:xfrm flipV="1">
                  <a:off x="6242" y="3521"/>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9" name="Rectangle 62"/>
                <p:cNvSpPr>
                  <a:spLocks noChangeAspect="1" noChangeArrowheads="1"/>
                </p:cNvSpPr>
                <p:nvPr userDrawn="1"/>
              </p:nvSpPr>
              <p:spPr bwMode="auto">
                <a:xfrm flipV="1">
                  <a:off x="5893" y="3521"/>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2" name="Group 63"/>
              <p:cNvGrpSpPr>
                <a:grpSpLocks noChangeAspect="1"/>
              </p:cNvGrpSpPr>
              <p:nvPr userDrawn="1"/>
            </p:nvGrpSpPr>
            <p:grpSpPr bwMode="auto">
              <a:xfrm>
                <a:off x="5921" y="3621"/>
                <a:ext cx="409" cy="101"/>
                <a:chOff x="5893" y="3657"/>
                <a:chExt cx="466" cy="115"/>
              </a:xfrm>
            </p:grpSpPr>
            <p:sp>
              <p:nvSpPr>
                <p:cNvPr id="13352" name="Rectangle 64"/>
                <p:cNvSpPr>
                  <a:spLocks noChangeAspect="1" noChangeArrowheads="1"/>
                </p:cNvSpPr>
                <p:nvPr userDrawn="1"/>
              </p:nvSpPr>
              <p:spPr bwMode="auto">
                <a:xfrm flipV="1">
                  <a:off x="6010" y="3657"/>
                  <a:ext cx="116" cy="115"/>
                </a:xfrm>
                <a:prstGeom prst="rect">
                  <a:avLst/>
                </a:prstGeom>
                <a:solidFill>
                  <a:srgbClr val="0099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3" name="Rectangle 65"/>
                <p:cNvSpPr>
                  <a:spLocks noChangeAspect="1" noChangeArrowheads="1"/>
                </p:cNvSpPr>
                <p:nvPr userDrawn="1"/>
              </p:nvSpPr>
              <p:spPr bwMode="auto">
                <a:xfrm flipV="1">
                  <a:off x="6127" y="3657"/>
                  <a:ext cx="115" cy="115"/>
                </a:xfrm>
                <a:prstGeom prst="rect">
                  <a:avLst/>
                </a:prstGeom>
                <a:solidFill>
                  <a:srgbClr val="CCFF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4" name="Rectangle 66"/>
                <p:cNvSpPr>
                  <a:spLocks noChangeAspect="1" noChangeArrowheads="1"/>
                </p:cNvSpPr>
                <p:nvPr userDrawn="1"/>
              </p:nvSpPr>
              <p:spPr bwMode="auto">
                <a:xfrm flipV="1">
                  <a:off x="6242" y="3657"/>
                  <a:ext cx="117" cy="115"/>
                </a:xfrm>
                <a:prstGeom prst="rect">
                  <a:avLst/>
                </a:prstGeom>
                <a:solidFill>
                  <a:srgbClr val="99CCCC"/>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5" name="Rectangle 67"/>
                <p:cNvSpPr>
                  <a:spLocks noChangeAspect="1" noChangeArrowheads="1"/>
                </p:cNvSpPr>
                <p:nvPr userDrawn="1"/>
              </p:nvSpPr>
              <p:spPr bwMode="auto">
                <a:xfrm flipV="1">
                  <a:off x="5893" y="3657"/>
                  <a:ext cx="117" cy="115"/>
                </a:xfrm>
                <a:prstGeom prst="rect">
                  <a:avLst/>
                </a:prstGeom>
                <a:solidFill>
                  <a:schemeClr val="tx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3" name="Group 68"/>
              <p:cNvGrpSpPr>
                <a:grpSpLocks noChangeAspect="1"/>
              </p:cNvGrpSpPr>
              <p:nvPr userDrawn="1"/>
            </p:nvGrpSpPr>
            <p:grpSpPr bwMode="auto">
              <a:xfrm>
                <a:off x="5921" y="3821"/>
                <a:ext cx="409" cy="101"/>
                <a:chOff x="5893" y="3884"/>
                <a:chExt cx="466" cy="115"/>
              </a:xfrm>
            </p:grpSpPr>
            <p:sp>
              <p:nvSpPr>
                <p:cNvPr id="13348" name="Rectangle 69"/>
                <p:cNvSpPr>
                  <a:spLocks noChangeAspect="1" noChangeArrowheads="1"/>
                </p:cNvSpPr>
                <p:nvPr userDrawn="1"/>
              </p:nvSpPr>
              <p:spPr bwMode="auto">
                <a:xfrm flipV="1">
                  <a:off x="6010" y="3884"/>
                  <a:ext cx="116" cy="115"/>
                </a:xfrm>
                <a:prstGeom prst="rect">
                  <a:avLst/>
                </a:prstGeom>
                <a:solidFill>
                  <a:srgbClr val="FF9900"/>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9" name="Rectangle 70"/>
                <p:cNvSpPr>
                  <a:spLocks noChangeAspect="1" noChangeArrowheads="1"/>
                </p:cNvSpPr>
                <p:nvPr userDrawn="1"/>
              </p:nvSpPr>
              <p:spPr bwMode="auto">
                <a:xfrm flipV="1">
                  <a:off x="6127" y="3884"/>
                  <a:ext cx="115" cy="115"/>
                </a:xfrm>
                <a:prstGeom prst="rect">
                  <a:avLst/>
                </a:prstGeom>
                <a:solidFill>
                  <a:srgbClr val="FFCC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0" name="Rectangle 71"/>
                <p:cNvSpPr>
                  <a:spLocks noChangeAspect="1" noChangeArrowheads="1"/>
                </p:cNvSpPr>
                <p:nvPr userDrawn="1"/>
              </p:nvSpPr>
              <p:spPr bwMode="auto">
                <a:xfrm flipV="1">
                  <a:off x="6242" y="3884"/>
                  <a:ext cx="117" cy="115"/>
                </a:xfrm>
                <a:prstGeom prst="rect">
                  <a:avLst/>
                </a:prstGeom>
                <a:solidFill>
                  <a:srgbClr val="FFCC66"/>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51" name="Rectangle 72"/>
                <p:cNvSpPr>
                  <a:spLocks noChangeAspect="1" noChangeArrowheads="1"/>
                </p:cNvSpPr>
                <p:nvPr userDrawn="1"/>
              </p:nvSpPr>
              <p:spPr bwMode="auto">
                <a:xfrm flipV="1">
                  <a:off x="5893" y="3884"/>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4" name="Group 73"/>
              <p:cNvGrpSpPr>
                <a:grpSpLocks noChangeAspect="1"/>
              </p:cNvGrpSpPr>
              <p:nvPr userDrawn="1"/>
            </p:nvGrpSpPr>
            <p:grpSpPr bwMode="auto">
              <a:xfrm>
                <a:off x="5921" y="3945"/>
                <a:ext cx="409" cy="101"/>
                <a:chOff x="5893" y="4026"/>
                <a:chExt cx="466" cy="115"/>
              </a:xfrm>
            </p:grpSpPr>
            <p:sp>
              <p:nvSpPr>
                <p:cNvPr id="13344" name="Rectangle 74"/>
                <p:cNvSpPr>
                  <a:spLocks noChangeAspect="1" noChangeArrowheads="1"/>
                </p:cNvSpPr>
                <p:nvPr userDrawn="1"/>
              </p:nvSpPr>
              <p:spPr bwMode="auto">
                <a:xfrm flipV="1">
                  <a:off x="6010" y="4026"/>
                  <a:ext cx="116" cy="115"/>
                </a:xfrm>
                <a:prstGeom prst="rect">
                  <a:avLst/>
                </a:prstGeom>
                <a:solidFill>
                  <a:srgbClr val="006699"/>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5" name="Rectangle 75"/>
                <p:cNvSpPr>
                  <a:spLocks noChangeAspect="1" noChangeArrowheads="1"/>
                </p:cNvSpPr>
                <p:nvPr userDrawn="1"/>
              </p:nvSpPr>
              <p:spPr bwMode="auto">
                <a:xfrm flipV="1">
                  <a:off x="6127" y="4026"/>
                  <a:ext cx="115" cy="115"/>
                </a:xfrm>
                <a:prstGeom prst="rect">
                  <a:avLst/>
                </a:prstGeom>
                <a:solidFill>
                  <a:srgbClr val="99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6" name="Rectangle 76"/>
                <p:cNvSpPr>
                  <a:spLocks noChangeAspect="1" noChangeArrowheads="1"/>
                </p:cNvSpPr>
                <p:nvPr userDrawn="1"/>
              </p:nvSpPr>
              <p:spPr bwMode="auto">
                <a:xfrm flipV="1">
                  <a:off x="6242" y="4026"/>
                  <a:ext cx="117" cy="115"/>
                </a:xfrm>
                <a:prstGeom prst="rect">
                  <a:avLst/>
                </a:prstGeom>
                <a:solidFill>
                  <a:srgbClr val="CCCCFF"/>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7" name="Rectangle 77"/>
                <p:cNvSpPr>
                  <a:spLocks noChangeAspect="1" noChangeArrowheads="1"/>
                </p:cNvSpPr>
                <p:nvPr userDrawn="1"/>
              </p:nvSpPr>
              <p:spPr bwMode="auto">
                <a:xfrm flipV="1">
                  <a:off x="5893" y="4026"/>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nvGrpSpPr>
              <p:cNvPr id="17435" name="Group 78"/>
              <p:cNvGrpSpPr>
                <a:grpSpLocks noChangeAspect="1"/>
              </p:cNvGrpSpPr>
              <p:nvPr userDrawn="1"/>
            </p:nvGrpSpPr>
            <p:grpSpPr bwMode="auto">
              <a:xfrm>
                <a:off x="5921" y="4069"/>
                <a:ext cx="409" cy="101"/>
                <a:chOff x="5893" y="4167"/>
                <a:chExt cx="466" cy="115"/>
              </a:xfrm>
            </p:grpSpPr>
            <p:sp>
              <p:nvSpPr>
                <p:cNvPr id="13340" name="Rectangle 79"/>
                <p:cNvSpPr>
                  <a:spLocks noChangeAspect="1" noChangeArrowheads="1"/>
                </p:cNvSpPr>
                <p:nvPr userDrawn="1"/>
              </p:nvSpPr>
              <p:spPr bwMode="auto">
                <a:xfrm flipV="1">
                  <a:off x="6010" y="4167"/>
                  <a:ext cx="116" cy="115"/>
                </a:xfrm>
                <a:prstGeom prst="rect">
                  <a:avLst/>
                </a:prstGeom>
                <a:solidFill>
                  <a:schemeClr val="hlink"/>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1" name="Rectangle 80"/>
                <p:cNvSpPr>
                  <a:spLocks noChangeAspect="1" noChangeArrowheads="1"/>
                </p:cNvSpPr>
                <p:nvPr userDrawn="1"/>
              </p:nvSpPr>
              <p:spPr bwMode="auto">
                <a:xfrm flipV="1">
                  <a:off x="6127" y="4167"/>
                  <a:ext cx="115" cy="115"/>
                </a:xfrm>
                <a:prstGeom prst="rect">
                  <a:avLst/>
                </a:prstGeom>
                <a:solidFill>
                  <a:schemeClr val="accent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2" name="Rectangle 81"/>
                <p:cNvSpPr>
                  <a:spLocks noChangeAspect="1" noChangeArrowheads="1"/>
                </p:cNvSpPr>
                <p:nvPr userDrawn="1"/>
              </p:nvSpPr>
              <p:spPr bwMode="auto">
                <a:xfrm flipV="1">
                  <a:off x="6242" y="4167"/>
                  <a:ext cx="117" cy="115"/>
                </a:xfrm>
                <a:prstGeom prst="rect">
                  <a:avLst/>
                </a:prstGeom>
                <a:solidFill>
                  <a:schemeClr val="accent1"/>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sp>
              <p:nvSpPr>
                <p:cNvPr id="13343" name="Rectangle 82"/>
                <p:cNvSpPr>
                  <a:spLocks noChangeAspect="1" noChangeArrowheads="1"/>
                </p:cNvSpPr>
                <p:nvPr userDrawn="1"/>
              </p:nvSpPr>
              <p:spPr bwMode="auto">
                <a:xfrm flipV="1">
                  <a:off x="5893" y="4167"/>
                  <a:ext cx="117" cy="115"/>
                </a:xfrm>
                <a:prstGeom prst="rect">
                  <a:avLst/>
                </a:prstGeom>
                <a:solidFill>
                  <a:schemeClr val="bg2"/>
                </a:solidFill>
                <a:ln>
                  <a:noFill/>
                </a:ln>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mtClean="0">
                    <a:solidFill>
                      <a:srgbClr val="000000"/>
                    </a:solidFill>
                  </a:endParaRPr>
                </a:p>
              </p:txBody>
            </p:sp>
          </p:grpSp>
        </p:grpSp>
      </p:grpSp>
      <p:sp>
        <p:nvSpPr>
          <p:cNvPr id="13321" name="Rectangle 5"/>
          <p:cNvSpPr>
            <a:spLocks noChangeArrowheads="1"/>
          </p:cNvSpPr>
          <p:nvPr/>
        </p:nvSpPr>
        <p:spPr bwMode="auto">
          <a:xfrm>
            <a:off x="8481485" y="6451601"/>
            <a:ext cx="2796116" cy="455613"/>
          </a:xfrm>
          <a:prstGeom prst="rect">
            <a:avLst/>
          </a:prstGeom>
          <a:noFill/>
          <a:ln>
            <a:noFill/>
          </a:ln>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11908B-7E61-4B81-86B8-54B98BD7C657}" type="slidenum">
              <a:rPr lang="de-DE" altLang="zh-CN" sz="1200">
                <a:solidFill>
                  <a:srgbClr val="000000"/>
                </a:solidFill>
                <a:latin typeface="FrutigerNext LT Bold" panose="020B0803040504020204" pitchFamily="34" charset="0"/>
                <a:ea typeface="MS PGothic" panose="020B0600070205080204" pitchFamily="34" charset="-128"/>
              </a:rPr>
              <a:pPr eaLnBrk="0" hangingPunct="0">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13322" name="Text Box 81"/>
          <p:cNvSpPr txBox="1">
            <a:spLocks noChangeArrowheads="1"/>
          </p:cNvSpPr>
          <p:nvPr/>
        </p:nvSpPr>
        <p:spPr bwMode="auto">
          <a:xfrm>
            <a:off x="-3845984" y="1330326"/>
            <a:ext cx="3702051" cy="3876675"/>
          </a:xfrm>
          <a:prstGeom prst="rect">
            <a:avLst/>
          </a:prstGeom>
          <a:noFill/>
          <a:ln>
            <a:noFill/>
          </a:ln>
          <a:extLst/>
        </p:spPr>
        <p:txBody>
          <a:bodyPr lIns="78345" tIns="39172" rIns="78345" bIns="39172">
            <a:spAutoFit/>
          </a:bodyPr>
          <a:lstStyle>
            <a:lvl1pPr defTabSz="784225">
              <a:defRPr>
                <a:solidFill>
                  <a:schemeClr val="tx1"/>
                </a:solidFill>
                <a:latin typeface="Calibri" panose="020F0502020204030204" pitchFamily="34" charset="0"/>
                <a:ea typeface="宋体" panose="02010600030101010101" pitchFamily="2" charset="-122"/>
              </a:defRPr>
            </a:lvl1pPr>
            <a:lvl2pPr marL="742950" indent="-285750" defTabSz="784225">
              <a:defRPr>
                <a:solidFill>
                  <a:schemeClr val="tx1"/>
                </a:solidFill>
                <a:latin typeface="Calibri" panose="020F0502020204030204" pitchFamily="34" charset="0"/>
                <a:ea typeface="宋体" panose="02010600030101010101" pitchFamily="2" charset="-122"/>
              </a:defRPr>
            </a:lvl2pPr>
            <a:lvl3pPr marL="1143000" indent="-228600" defTabSz="784225">
              <a:defRPr>
                <a:solidFill>
                  <a:schemeClr val="tx1"/>
                </a:solidFill>
                <a:latin typeface="Calibri" panose="020F0502020204030204" pitchFamily="34" charset="0"/>
                <a:ea typeface="宋体" panose="02010600030101010101" pitchFamily="2" charset="-122"/>
              </a:defRPr>
            </a:lvl3pPr>
            <a:lvl4pPr marL="1600200" indent="-228600" defTabSz="784225">
              <a:defRPr>
                <a:solidFill>
                  <a:schemeClr val="tx1"/>
                </a:solidFill>
                <a:latin typeface="Calibri" panose="020F0502020204030204" pitchFamily="34" charset="0"/>
                <a:ea typeface="宋体" panose="02010600030101010101" pitchFamily="2" charset="-122"/>
              </a:defRPr>
            </a:lvl4pPr>
            <a:lvl5pPr marL="2057400" indent="-228600" defTabSz="784225">
              <a:defRPr>
                <a:solidFill>
                  <a:schemeClr val="tx1"/>
                </a:solidFill>
                <a:latin typeface="Calibri" panose="020F0502020204030204" pitchFamily="34" charset="0"/>
                <a:ea typeface="宋体" panose="02010600030101010101" pitchFamily="2" charset="-122"/>
              </a:defRPr>
            </a:lvl5pPr>
            <a:lvl6pPr marL="25146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842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defRPr/>
            </a:pPr>
            <a:r>
              <a:rPr lang="zh-CN" altLang="zh-CN" sz="1100" dirty="0" smtClean="0">
                <a:solidFill>
                  <a:srgbClr val="FFFFFF"/>
                </a:solidFill>
                <a:latin typeface="FrutigerNext LT Regular" panose="020B0503040504020204" pitchFamily="34" charset="0"/>
              </a:rPr>
              <a:t>Slide title :32-35pt  </a:t>
            </a:r>
          </a:p>
          <a:p>
            <a:pPr algn="r">
              <a:spcBef>
                <a:spcPct val="20000"/>
              </a:spcBef>
              <a:defRPr/>
            </a:pPr>
            <a:r>
              <a:rPr lang="zh-CN" altLang="zh-CN" sz="1100" dirty="0" smtClean="0">
                <a:solidFill>
                  <a:srgbClr val="FFFFFF"/>
                </a:solidFill>
                <a:latin typeface="FrutigerNext LT Regular" panose="020B0503040504020204" pitchFamily="34" charset="0"/>
              </a:rPr>
              <a:t>Color: R153 G0 B0</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endParaRPr lang="zh-CN" altLang="zh-CN" sz="1100" dirty="0" smtClean="0">
              <a:solidFill>
                <a:srgbClr val="FFFFFF"/>
              </a:solidFill>
              <a:latin typeface="FrutigerNext LT Regular" panose="020B0503040504020204" pitchFamily="34" charset="0"/>
            </a:endParaRPr>
          </a:p>
          <a:p>
            <a:pPr algn="r">
              <a:spcBef>
                <a:spcPct val="20000"/>
              </a:spcBef>
              <a:defRPr/>
            </a:pPr>
            <a:r>
              <a:rPr lang="zh-CN" altLang="zh-CN" sz="1100" dirty="0" smtClean="0">
                <a:solidFill>
                  <a:srgbClr val="FFFFFF"/>
                </a:solidFill>
                <a:latin typeface="FrutigerNext LT Regular" panose="020B0503040504020204" pitchFamily="34" charset="0"/>
              </a:rPr>
              <a:t>Slide text :20-22pt</a:t>
            </a:r>
          </a:p>
          <a:p>
            <a:pPr algn="r">
              <a:spcBef>
                <a:spcPct val="20000"/>
              </a:spcBef>
              <a:defRPr/>
            </a:pPr>
            <a:r>
              <a:rPr lang="zh-CN" altLang="zh-CN" sz="1100" dirty="0" smtClean="0">
                <a:solidFill>
                  <a:srgbClr val="FFFFFF"/>
                </a:solidFill>
                <a:latin typeface="FrutigerNext LT Regular" panose="020B0503040504020204" pitchFamily="34" charset="0"/>
              </a:rPr>
              <a:t>Bullets level 2-5:</a:t>
            </a:r>
          </a:p>
          <a:p>
            <a:pPr algn="r">
              <a:spcBef>
                <a:spcPct val="20000"/>
              </a:spcBef>
              <a:defRPr/>
            </a:pPr>
            <a:r>
              <a:rPr lang="zh-CN" altLang="zh-CN" sz="1100" dirty="0" smtClean="0">
                <a:solidFill>
                  <a:srgbClr val="FFFFFF"/>
                </a:solidFill>
                <a:latin typeface="FrutigerNext LT Regular" panose="020B0503040504020204" pitchFamily="34" charset="0"/>
              </a:rPr>
              <a:t> 18pt  </a:t>
            </a:r>
          </a:p>
          <a:p>
            <a:pPr algn="r">
              <a:spcBef>
                <a:spcPct val="20000"/>
              </a:spcBef>
              <a:defRPr/>
            </a:pPr>
            <a:r>
              <a:rPr lang="zh-CN" altLang="zh-CN" sz="1100" dirty="0" smtClean="0">
                <a:solidFill>
                  <a:srgbClr val="FFFFFF"/>
                </a:solidFill>
                <a:latin typeface="FrutigerNext LT Regular" panose="020B0503040504020204" pitchFamily="34" charset="0"/>
              </a:rPr>
              <a:t>Color:Black</a:t>
            </a:r>
          </a:p>
          <a:p>
            <a:pPr algn="r">
              <a:spcBef>
                <a:spcPct val="20000"/>
              </a:spcBef>
              <a:defRPr/>
            </a:pPr>
            <a:r>
              <a:rPr lang="zh-CN" altLang="zh-CN" sz="1100" dirty="0" smtClean="0">
                <a:solidFill>
                  <a:srgbClr val="FFFFFF"/>
                </a:solidFill>
                <a:latin typeface="FrutigerNext LT Regular" panose="020B0503040504020204" pitchFamily="34" charset="0"/>
              </a:rPr>
              <a:t>Corporate Font :</a:t>
            </a:r>
          </a:p>
          <a:p>
            <a:pPr algn="r">
              <a:spcBef>
                <a:spcPct val="20000"/>
              </a:spcBef>
              <a:defRPr/>
            </a:pPr>
            <a:r>
              <a:rPr lang="zh-CN" altLang="zh-CN" sz="1100" dirty="0" smtClean="0">
                <a:solidFill>
                  <a:srgbClr val="FFFFFF"/>
                </a:solidFill>
                <a:latin typeface="FrutigerNext LT Regular" panose="020B0503040504020204" pitchFamily="34" charset="0"/>
              </a:rPr>
              <a:t>FrutigerNext LT Medium</a:t>
            </a:r>
          </a:p>
          <a:p>
            <a:pPr algn="r">
              <a:spcBef>
                <a:spcPct val="20000"/>
              </a:spcBef>
              <a:defRPr/>
            </a:pPr>
            <a:r>
              <a:rPr lang="zh-CN" altLang="zh-CN" sz="1100" dirty="0" smtClean="0">
                <a:solidFill>
                  <a:srgbClr val="FFFFFF"/>
                </a:solidFill>
                <a:latin typeface="FrutigerNext LT Regular" panose="020B0503040504020204" pitchFamily="34" charset="0"/>
              </a:rPr>
              <a:t>Font to be used by customers and </a:t>
            </a:r>
          </a:p>
          <a:p>
            <a:pPr algn="r">
              <a:spcBef>
                <a:spcPct val="20000"/>
              </a:spcBef>
              <a:defRPr/>
            </a:pPr>
            <a:r>
              <a:rPr lang="zh-CN" altLang="zh-CN" sz="1100" dirty="0" smtClean="0">
                <a:solidFill>
                  <a:srgbClr val="FFFFFF"/>
                </a:solidFill>
                <a:latin typeface="FrutigerNext LT Regular" panose="020B0503040504020204" pitchFamily="34" charset="0"/>
              </a:rPr>
              <a:t>partners : </a:t>
            </a:r>
          </a:p>
          <a:p>
            <a:pPr algn="r">
              <a:spcBef>
                <a:spcPct val="20000"/>
              </a:spcBef>
              <a:defRPr/>
            </a:pPr>
            <a:r>
              <a:rPr lang="zh-CN" altLang="zh-CN" sz="1100" dirty="0" smtClean="0">
                <a:solidFill>
                  <a:srgbClr val="FFFFFF"/>
                </a:solidFill>
                <a:latin typeface="FrutigerNext LT Regular" panose="020B0503040504020204" pitchFamily="34" charset="0"/>
              </a:rPr>
              <a:t>Arial</a:t>
            </a:r>
          </a:p>
        </p:txBody>
      </p:sp>
      <p:sp>
        <p:nvSpPr>
          <p:cNvPr id="13323" name="Text Box 84"/>
          <p:cNvSpPr txBox="1">
            <a:spLocks noChangeArrowheads="1"/>
          </p:cNvSpPr>
          <p:nvPr/>
        </p:nvSpPr>
        <p:spPr bwMode="auto">
          <a:xfrm>
            <a:off x="12335933" y="57150"/>
            <a:ext cx="1727200" cy="1107996"/>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smtClean="0">
                <a:solidFill>
                  <a:srgbClr val="FFFFFF"/>
                </a:solidFill>
                <a:latin typeface="FrutigerNext LT Regular" panose="020B0503040504020204" pitchFamily="34" charset="0"/>
              </a:rPr>
              <a:t>Top right  corner  for   field-mark, customer or partner logotypes. </a:t>
            </a:r>
          </a:p>
          <a:p>
            <a:pPr>
              <a:defRPr/>
            </a:pPr>
            <a:endParaRPr lang="en-US" altLang="zh-CN" sz="1100" smtClean="0">
              <a:solidFill>
                <a:srgbClr val="FFFFFF"/>
              </a:solidFill>
              <a:latin typeface="FrutigerNext LT Regular" panose="020B0503040504020204" pitchFamily="34" charset="0"/>
            </a:endParaRPr>
          </a:p>
          <a:p>
            <a:pPr>
              <a:defRPr/>
            </a:pPr>
            <a:r>
              <a:rPr lang="en-US" altLang="zh-CN" sz="1100" smtClean="0">
                <a:solidFill>
                  <a:srgbClr val="FFFFFF"/>
                </a:solidFill>
                <a:latin typeface="FrutigerNext LT Regular" panose="020B0503040504020204" pitchFamily="34" charset="0"/>
              </a:rPr>
              <a:t>----------------   </a:t>
            </a:r>
          </a:p>
          <a:p>
            <a:pPr>
              <a:defRPr/>
            </a:pPr>
            <a:endParaRPr lang="zh-CN" altLang="en-US" sz="1100" smtClean="0">
              <a:solidFill>
                <a:srgbClr val="FFFFFF"/>
              </a:solidFill>
              <a:latin typeface="FrutigerNext LT Regular" panose="020B0503040504020204" pitchFamily="34" charset="0"/>
            </a:endParaRPr>
          </a:p>
        </p:txBody>
      </p:sp>
      <p:sp>
        <p:nvSpPr>
          <p:cNvPr id="13324" name="Text Box 85"/>
          <p:cNvSpPr txBox="1">
            <a:spLocks noChangeArrowheads="1"/>
          </p:cNvSpPr>
          <p:nvPr/>
        </p:nvSpPr>
        <p:spPr bwMode="auto">
          <a:xfrm>
            <a:off x="12335933" y="1196976"/>
            <a:ext cx="1727200" cy="1954381"/>
          </a:xfrm>
          <a:prstGeom prst="rect">
            <a:avLst/>
          </a:prstGeom>
          <a:noFill/>
          <a:ln>
            <a:noFill/>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100" dirty="0" smtClean="0">
                <a:solidFill>
                  <a:srgbClr val="FFFFFF"/>
                </a:solidFill>
                <a:latin typeface="FrutigerNext LT Regular" panose="020B0503040504020204" pitchFamily="34" charset="0"/>
              </a:rPr>
              <a:t>The following nine groups of colors are an example of how our design colors can be used, please take note that you should only use one design color group per slide. </a:t>
            </a:r>
          </a:p>
          <a:p>
            <a:pPr>
              <a:defRPr/>
            </a:pPr>
            <a:r>
              <a:rPr lang="en-US" altLang="zh-CN" sz="1100" dirty="0" smtClean="0">
                <a:solidFill>
                  <a:srgbClr val="FFFFFF"/>
                </a:solidFill>
                <a:latin typeface="FrutigerNext LT Regular" panose="020B0503040504020204" pitchFamily="34" charset="0"/>
              </a:rPr>
              <a:t> For specific usage details, refer to the “Typesetting Standard”.</a:t>
            </a:r>
          </a:p>
        </p:txBody>
      </p:sp>
    </p:spTree>
    <p:extLst>
      <p:ext uri="{BB962C8B-B14F-4D97-AF65-F5344CB8AC3E}">
        <p14:creationId xmlns:p14="http://schemas.microsoft.com/office/powerpoint/2010/main" val="3960528837"/>
      </p:ext>
    </p:extLst>
  </p:cSld>
  <p:clrMap bg1="lt1" tx1="dk1" bg2="lt2" tx2="dk2" accent1="accent1" accent2="accent2" accent3="accent3" accent4="accent4" accent5="accent5" accent6="accent6" hlink="hlink" folHlink="folHlink"/>
  <p:sldLayoutIdLst>
    <p:sldLayoutId id="2147484337" r:id="rId1"/>
    <p:sldLayoutId id="2147484339" r:id="rId2"/>
    <p:sldLayoutId id="2147484340" r:id="rId3"/>
    <p:sldLayoutId id="2147484341" r:id="rId4"/>
    <p:sldLayoutId id="2147484342"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00000"/>
        </a:lnSpc>
        <a:spcBef>
          <a:spcPct val="0"/>
        </a:spcBef>
        <a:spcAft>
          <a:spcPts val="600"/>
        </a:spcAft>
        <a:buClr>
          <a:srgbClr val="777777"/>
        </a:buClr>
        <a:buSzPct val="60000"/>
        <a:buFont typeface="Wingdings" pitchFamily="2" charset="2"/>
        <a:buChar char="l"/>
        <a:defRPr sz="2400" b="0">
          <a:solidFill>
            <a:schemeClr val="tx1"/>
          </a:solidFill>
          <a:latin typeface="Calibri" panose="020F0502020204030204" pitchFamily="34" charset="0"/>
          <a:ea typeface="黑体" pitchFamily="49" charset="-122"/>
          <a:cs typeface="+mn-cs"/>
        </a:defRPr>
      </a:lvl1pPr>
      <a:lvl2pPr marL="742950" indent="-285750" algn="l" rtl="0" eaLnBrk="0" fontAlgn="base" hangingPunct="0">
        <a:lnSpc>
          <a:spcPct val="100000"/>
        </a:lnSpc>
        <a:spcBef>
          <a:spcPct val="0"/>
        </a:spcBef>
        <a:spcAft>
          <a:spcPts val="600"/>
        </a:spcAft>
        <a:buSzPct val="50000"/>
        <a:buFont typeface="Wingdings" panose="05000000000000000000" pitchFamily="2" charset="2"/>
        <a:buChar char="p"/>
        <a:defRPr sz="2000">
          <a:solidFill>
            <a:schemeClr val="tx1"/>
          </a:solidFill>
          <a:latin typeface="Calibri" panose="020F0502020204030204" pitchFamily="34" charset="0"/>
          <a:ea typeface="+mn-ea"/>
          <a:cs typeface="+mn-cs"/>
        </a:defRPr>
      </a:lvl2pPr>
      <a:lvl3pPr marL="1143000" indent="-228600" algn="l" rtl="0" eaLnBrk="0" fontAlgn="base" hangingPunct="0">
        <a:lnSpc>
          <a:spcPct val="100000"/>
        </a:lnSpc>
        <a:spcBef>
          <a:spcPct val="0"/>
        </a:spcBef>
        <a:spcAft>
          <a:spcPts val="600"/>
        </a:spcAft>
        <a:buSzPct val="50000"/>
        <a:buFont typeface="Wingdings" panose="05000000000000000000" pitchFamily="2" charset="2"/>
        <a:buChar char="n"/>
        <a:defRPr sz="1800">
          <a:solidFill>
            <a:schemeClr val="tx1"/>
          </a:solidFill>
          <a:latin typeface="Calibri" panose="020F0502020204030204" pitchFamily="34" charset="0"/>
          <a:ea typeface="+mn-ea"/>
          <a:cs typeface="+mn-cs"/>
        </a:defRPr>
      </a:lvl3pPr>
      <a:lvl4pPr marL="1600200" indent="-228600" algn="l" rtl="0" eaLnBrk="0" fontAlgn="base" hangingPunct="0">
        <a:lnSpc>
          <a:spcPct val="100000"/>
        </a:lnSpc>
        <a:spcBef>
          <a:spcPct val="0"/>
        </a:spcBef>
        <a:spcAft>
          <a:spcPts val="600"/>
        </a:spcAft>
        <a:buChar char="–"/>
        <a:defRPr sz="1600">
          <a:solidFill>
            <a:schemeClr val="tx1"/>
          </a:solidFill>
          <a:latin typeface="Calibri" panose="020F0502020204030204" pitchFamily="34" charset="0"/>
          <a:ea typeface="+mn-ea"/>
          <a:cs typeface="+mn-cs"/>
        </a:defRPr>
      </a:lvl4pPr>
      <a:lvl5pPr marL="2057400" indent="-228600" algn="l" rtl="0" eaLnBrk="0" fontAlgn="base" hangingPunct="0">
        <a:lnSpc>
          <a:spcPct val="100000"/>
        </a:lnSpc>
        <a:spcBef>
          <a:spcPct val="0"/>
        </a:spcBef>
        <a:spcAft>
          <a:spcPts val="600"/>
        </a:spcAft>
        <a:buFont typeface="Arial" panose="020B0604020202020204" pitchFamily="34" charset="0"/>
        <a:buChar char="~"/>
        <a:defRPr sz="1400">
          <a:solidFill>
            <a:schemeClr val="tx1"/>
          </a:solidFill>
          <a:latin typeface="Calibri" panose="020F0502020204030204"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1587" y="6351"/>
            <a:ext cx="12190415" cy="6851651"/>
          </a:xfrm>
          <a:prstGeom prst="rect">
            <a:avLst/>
          </a:prstGeom>
          <a:blipFill dpi="0" rotWithShape="1">
            <a:blip r:embed="rId11" cstate="print">
              <a:duotone>
                <a:prstClr val="black"/>
                <a:schemeClr val="accent4">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399" dirty="0">
              <a:solidFill>
                <a:prstClr val="white"/>
              </a:solidFill>
              <a:latin typeface="微软雅黑" pitchFamily="34" charset="-122"/>
            </a:endParaRPr>
          </a:p>
        </p:txBody>
      </p:sp>
      <p:sp>
        <p:nvSpPr>
          <p:cNvPr id="14" name="Rectangle 8"/>
          <p:cNvSpPr>
            <a:spLocks noGrp="1" noChangeArrowheads="1"/>
          </p:cNvSpPr>
          <p:nvPr>
            <p:ph type="title"/>
          </p:nvPr>
        </p:nvSpPr>
        <p:spPr bwMode="auto">
          <a:xfrm>
            <a:off x="823700" y="4500004"/>
            <a:ext cx="9267000" cy="58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08" rIns="91418" bIns="45708"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9" name="Rectangle 19"/>
          <p:cNvSpPr>
            <a:spLocks noGrp="1" noChangeArrowheads="1"/>
          </p:cNvSpPr>
          <p:nvPr>
            <p:ph type="dt" sz="quarter" idx="2"/>
          </p:nvPr>
        </p:nvSpPr>
        <p:spPr bwMode="auto">
          <a:xfrm>
            <a:off x="823700" y="479430"/>
            <a:ext cx="2158437" cy="2051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300">
                <a:latin typeface="微软雅黑" pitchFamily="34" charset="-122"/>
                <a:ea typeface="+mn-ea"/>
              </a:defRPr>
            </a:lvl1pPr>
          </a:lstStyle>
          <a:p>
            <a:pPr fontAlgn="auto">
              <a:spcBef>
                <a:spcPts val="0"/>
              </a:spcBef>
              <a:spcAft>
                <a:spcPts val="0"/>
              </a:spcAft>
            </a:pPr>
            <a:fld id="{B8F8D4F0-9363-40EB-9B04-274CB65A487A}" type="datetimeFigureOut">
              <a:rPr lang="en-US" smtClean="0">
                <a:solidFill>
                  <a:srgbClr val="000000"/>
                </a:solidFill>
              </a:rPr>
              <a:pPr fontAlgn="auto">
                <a:spcBef>
                  <a:spcPts val="0"/>
                </a:spcBef>
                <a:spcAft>
                  <a:spcPts val="0"/>
                </a:spcAft>
              </a:pPr>
              <a:t>4/17/2019</a:t>
            </a:fld>
            <a:endParaRPr lang="en-US">
              <a:solidFill>
                <a:srgbClr val="000000"/>
              </a:solidFill>
            </a:endParaRPr>
          </a:p>
        </p:txBody>
      </p:sp>
    </p:spTree>
    <p:extLst>
      <p:ext uri="{BB962C8B-B14F-4D97-AF65-F5344CB8AC3E}">
        <p14:creationId xmlns:p14="http://schemas.microsoft.com/office/powerpoint/2010/main" val="296695577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6" r:id="rId5"/>
    <p:sldLayoutId id="2147483847" r:id="rId6"/>
    <p:sldLayoutId id="2147483848" r:id="rId7"/>
    <p:sldLayoutId id="2147483850" r:id="rId8"/>
    <p:sldLayoutId id="2147483851" r:id="rId9"/>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198" b="1">
          <a:solidFill>
            <a:schemeClr val="tx1">
              <a:lumMod val="75000"/>
              <a:lumOff val="25000"/>
            </a:schemeClr>
          </a:solidFill>
          <a:latin typeface="微软雅黑" pitchFamily="34" charset="-122"/>
          <a:ea typeface="黑体" pitchFamily="49" charset="-122"/>
          <a:cs typeface="+mj-cs"/>
        </a:defRPr>
      </a:lvl1pPr>
      <a:lvl2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198" b="1">
          <a:solidFill>
            <a:schemeClr val="bg1"/>
          </a:solidFill>
          <a:latin typeface="FrutigerNext LT Medium" pitchFamily="34" charset="0"/>
          <a:ea typeface="黑体" pitchFamily="49" charset="-122"/>
          <a:cs typeface="宋体" charset="-122"/>
        </a:defRPr>
      </a:lvl5pPr>
      <a:lvl6pPr marL="456930"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6pPr>
      <a:lvl7pPr marL="91385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7pPr>
      <a:lvl8pPr marL="1370789"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8pPr>
      <a:lvl9pPr marL="1827718" algn="l" rtl="0" eaLnBrk="1" fontAlgn="base" hangingPunct="1">
        <a:spcBef>
          <a:spcPct val="0"/>
        </a:spcBef>
        <a:spcAft>
          <a:spcPct val="0"/>
        </a:spcAft>
        <a:defRPr sz="3198" b="1">
          <a:solidFill>
            <a:srgbClr val="990000"/>
          </a:solidFill>
          <a:latin typeface="FrutigerNext LT Medium" pitchFamily="34" charset="0"/>
          <a:ea typeface="华文细黑" pitchFamily="2" charset="-122"/>
          <a:cs typeface="宋体" charset="-122"/>
        </a:defRPr>
      </a:lvl9pPr>
    </p:titleStyle>
    <p:bodyStyle>
      <a:lvl1pPr marL="342696" indent="-342696" algn="l" rtl="0" eaLnBrk="0" fontAlgn="base" hangingPunct="0">
        <a:spcBef>
          <a:spcPct val="20000"/>
        </a:spcBef>
        <a:spcAft>
          <a:spcPct val="0"/>
        </a:spcAft>
        <a:buClr>
          <a:srgbClr val="990000"/>
        </a:buClr>
        <a:buChar char="•"/>
        <a:defRPr sz="2399" b="1">
          <a:solidFill>
            <a:schemeClr val="tx1"/>
          </a:solidFill>
          <a:latin typeface="+mn-lt"/>
          <a:ea typeface="+mn-ea"/>
          <a:cs typeface="+mn-cs"/>
        </a:defRPr>
      </a:lvl1pPr>
      <a:lvl2pPr marL="742510" indent="-285580" algn="l" rtl="0" eaLnBrk="0" fontAlgn="base" hangingPunct="0">
        <a:spcBef>
          <a:spcPct val="20000"/>
        </a:spcBef>
        <a:spcAft>
          <a:spcPct val="0"/>
        </a:spcAft>
        <a:buFont typeface="Arial" pitchFamily="34" charset="0"/>
        <a:buChar char="›"/>
        <a:defRPr sz="1999">
          <a:solidFill>
            <a:schemeClr val="tx1"/>
          </a:solidFill>
          <a:latin typeface="+mn-lt"/>
          <a:ea typeface="+mn-ea"/>
          <a:cs typeface="+mn-cs"/>
        </a:defRPr>
      </a:lvl2pPr>
      <a:lvl3pPr marL="1142323" indent="-22846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253" indent="-228464" algn="l" rtl="0" eaLnBrk="0" fontAlgn="base" hangingPunct="0">
        <a:spcBef>
          <a:spcPct val="20000"/>
        </a:spcBef>
        <a:spcAft>
          <a:spcPct val="0"/>
        </a:spcAft>
        <a:buChar char="–"/>
        <a:defRPr sz="1600">
          <a:solidFill>
            <a:schemeClr val="tx1"/>
          </a:solidFill>
          <a:latin typeface="+mn-lt"/>
          <a:ea typeface="+mn-ea"/>
          <a:cs typeface="+mn-cs"/>
        </a:defRPr>
      </a:lvl4pPr>
      <a:lvl5pPr marL="2056184" indent="-228464"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1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043"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972"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01" indent="-228464"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59" rtl="0" eaLnBrk="1" latinLnBrk="0" hangingPunct="1">
        <a:defRPr sz="1799" kern="1200">
          <a:solidFill>
            <a:schemeClr val="tx1"/>
          </a:solidFill>
          <a:latin typeface="+mn-lt"/>
          <a:ea typeface="+mn-ea"/>
          <a:cs typeface="+mn-cs"/>
        </a:defRPr>
      </a:lvl1pPr>
      <a:lvl2pPr marL="456930" algn="l" defTabSz="913859" rtl="0" eaLnBrk="1" latinLnBrk="0" hangingPunct="1">
        <a:defRPr sz="1799" kern="1200">
          <a:solidFill>
            <a:schemeClr val="tx1"/>
          </a:solidFill>
          <a:latin typeface="+mn-lt"/>
          <a:ea typeface="+mn-ea"/>
          <a:cs typeface="+mn-cs"/>
        </a:defRPr>
      </a:lvl2pPr>
      <a:lvl3pPr marL="913859" algn="l" defTabSz="913859" rtl="0" eaLnBrk="1" latinLnBrk="0" hangingPunct="1">
        <a:defRPr sz="1799" kern="1200">
          <a:solidFill>
            <a:schemeClr val="tx1"/>
          </a:solidFill>
          <a:latin typeface="+mn-lt"/>
          <a:ea typeface="+mn-ea"/>
          <a:cs typeface="+mn-cs"/>
        </a:defRPr>
      </a:lvl3pPr>
      <a:lvl4pPr marL="1370789" algn="l" defTabSz="913859" rtl="0" eaLnBrk="1" latinLnBrk="0" hangingPunct="1">
        <a:defRPr sz="1799" kern="1200">
          <a:solidFill>
            <a:schemeClr val="tx1"/>
          </a:solidFill>
          <a:latin typeface="+mn-lt"/>
          <a:ea typeface="+mn-ea"/>
          <a:cs typeface="+mn-cs"/>
        </a:defRPr>
      </a:lvl4pPr>
      <a:lvl5pPr marL="1827718" algn="l" defTabSz="913859" rtl="0" eaLnBrk="1" latinLnBrk="0" hangingPunct="1">
        <a:defRPr sz="1799" kern="1200">
          <a:solidFill>
            <a:schemeClr val="tx1"/>
          </a:solidFill>
          <a:latin typeface="+mn-lt"/>
          <a:ea typeface="+mn-ea"/>
          <a:cs typeface="+mn-cs"/>
        </a:defRPr>
      </a:lvl5pPr>
      <a:lvl6pPr marL="2284648" algn="l" defTabSz="913859" rtl="0" eaLnBrk="1" latinLnBrk="0" hangingPunct="1">
        <a:defRPr sz="1799" kern="1200">
          <a:solidFill>
            <a:schemeClr val="tx1"/>
          </a:solidFill>
          <a:latin typeface="+mn-lt"/>
          <a:ea typeface="+mn-ea"/>
          <a:cs typeface="+mn-cs"/>
        </a:defRPr>
      </a:lvl6pPr>
      <a:lvl7pPr marL="2741576" algn="l" defTabSz="913859" rtl="0" eaLnBrk="1" latinLnBrk="0" hangingPunct="1">
        <a:defRPr sz="1799" kern="1200">
          <a:solidFill>
            <a:schemeClr val="tx1"/>
          </a:solidFill>
          <a:latin typeface="+mn-lt"/>
          <a:ea typeface="+mn-ea"/>
          <a:cs typeface="+mn-cs"/>
        </a:defRPr>
      </a:lvl7pPr>
      <a:lvl8pPr marL="3198507" algn="l" defTabSz="913859" rtl="0" eaLnBrk="1" latinLnBrk="0" hangingPunct="1">
        <a:defRPr sz="1799" kern="1200">
          <a:solidFill>
            <a:schemeClr val="tx1"/>
          </a:solidFill>
          <a:latin typeface="+mn-lt"/>
          <a:ea typeface="+mn-ea"/>
          <a:cs typeface="+mn-cs"/>
        </a:defRPr>
      </a:lvl8pPr>
      <a:lvl9pPr marL="3655436" algn="l" defTabSz="91385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6224590"/>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3"/>
            <a:ext cx="3374481"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106791"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11836" y="6386515"/>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3" y="325441"/>
            <a:ext cx="1017693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1007533" y="1628778"/>
            <a:ext cx="1017693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10328" name="Group 88"/>
          <p:cNvGrpSpPr>
            <a:grpSpLocks/>
          </p:cNvGrpSpPr>
          <p:nvPr/>
        </p:nvGrpSpPr>
        <p:grpSpPr bwMode="auto">
          <a:xfrm>
            <a:off x="12433301" y="3832227"/>
            <a:ext cx="1151467"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399">
                <a:solidFill>
                  <a:srgbClr val="000000"/>
                </a:solidFill>
                <a:ea typeface="宋体" charset="-122"/>
              </a:endParaRPr>
            </a:p>
          </p:txBody>
        </p:sp>
        <p:grpSp>
          <p:nvGrpSpPr>
            <p:cNvPr id="10327" name="Group 87"/>
            <p:cNvGrpSpPr>
              <a:grpSpLocks/>
            </p:cNvGrpSpPr>
            <p:nvPr userDrawn="1"/>
          </p:nvGrpSpPr>
          <p:grpSpPr bwMode="auto">
            <a:xfrm>
              <a:off x="5941" y="2475"/>
              <a:ext cx="409" cy="1783"/>
              <a:chOff x="5921" y="2387"/>
              <a:chExt cx="409" cy="1783"/>
            </a:xfrm>
          </p:grpSpPr>
          <p:grpSp>
            <p:nvGrpSpPr>
              <p:cNvPr id="1025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5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nvGrpSpPr>
              <p:cNvPr id="1026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2399">
                    <a:solidFill>
                      <a:srgbClr val="000000"/>
                    </a:solidFill>
                    <a:ea typeface="宋体" charset="-122"/>
                  </a:endParaRPr>
                </a:p>
              </p:txBody>
            </p:sp>
          </p:grpSp>
        </p:grpSp>
      </p:grpSp>
      <p:sp>
        <p:nvSpPr>
          <p:cNvPr id="10321" name="Text Box 81"/>
          <p:cNvSpPr txBox="1">
            <a:spLocks noChangeArrowheads="1"/>
          </p:cNvSpPr>
          <p:nvPr/>
        </p:nvSpPr>
        <p:spPr bwMode="auto">
          <a:xfrm>
            <a:off x="-3845984" y="1330326"/>
            <a:ext cx="3702051" cy="520758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4433" tIns="52215" rIns="104433" bIns="52215">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1467" dirty="0">
                <a:solidFill>
                  <a:srgbClr val="FFFFFF"/>
                </a:solidFill>
                <a:latin typeface="FrutigerNext LT Regular" pitchFamily="34" charset="0"/>
              </a:rPr>
              <a:t>Slide title :32-35pt  </a:t>
            </a:r>
          </a:p>
          <a:p>
            <a:pPr algn="r" eaLnBrk="1" hangingPunct="1">
              <a:spcBef>
                <a:spcPct val="20000"/>
              </a:spcBef>
            </a:pPr>
            <a:r>
              <a:rPr lang="zh-CN" altLang="zh-CN" sz="1467" dirty="0">
                <a:solidFill>
                  <a:srgbClr val="FFFFFF"/>
                </a:solidFill>
                <a:latin typeface="FrutigerNext LT Regular" pitchFamily="34" charset="0"/>
              </a:rPr>
              <a:t>Color: R153 G0 B0</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endParaRPr lang="zh-CN" altLang="zh-CN" sz="1467" dirty="0">
              <a:solidFill>
                <a:srgbClr val="FFFFFF"/>
              </a:solidFill>
              <a:latin typeface="FrutigerNext LT Regular" pitchFamily="34" charset="0"/>
            </a:endParaRPr>
          </a:p>
          <a:p>
            <a:pPr algn="r" eaLnBrk="1" hangingPunct="1">
              <a:spcBef>
                <a:spcPct val="20000"/>
              </a:spcBef>
            </a:pPr>
            <a:r>
              <a:rPr lang="zh-CN" altLang="zh-CN" sz="1467" dirty="0">
                <a:solidFill>
                  <a:srgbClr val="FFFFFF"/>
                </a:solidFill>
                <a:latin typeface="FrutigerNext LT Regular" pitchFamily="34" charset="0"/>
              </a:rPr>
              <a:t>Slide text :20-22pt</a:t>
            </a:r>
          </a:p>
          <a:p>
            <a:pPr algn="r" eaLnBrk="1" hangingPunct="1">
              <a:spcBef>
                <a:spcPct val="20000"/>
              </a:spcBef>
            </a:pPr>
            <a:r>
              <a:rPr lang="zh-CN" altLang="zh-CN" sz="1467" dirty="0">
                <a:solidFill>
                  <a:srgbClr val="FFFFFF"/>
                </a:solidFill>
                <a:latin typeface="FrutigerNext LT Regular" pitchFamily="34" charset="0"/>
              </a:rPr>
              <a:t>Bullets level 2-5:</a:t>
            </a:r>
          </a:p>
          <a:p>
            <a:pPr algn="r" eaLnBrk="1" hangingPunct="1">
              <a:spcBef>
                <a:spcPct val="20000"/>
              </a:spcBef>
            </a:pPr>
            <a:r>
              <a:rPr lang="zh-CN" altLang="zh-CN" sz="1467" dirty="0">
                <a:solidFill>
                  <a:srgbClr val="FFFFFF"/>
                </a:solidFill>
                <a:latin typeface="FrutigerNext LT Regular" pitchFamily="34" charset="0"/>
              </a:rPr>
              <a:t> 18pt  </a:t>
            </a:r>
          </a:p>
          <a:p>
            <a:pPr algn="r" eaLnBrk="1" hangingPunct="1">
              <a:spcBef>
                <a:spcPct val="20000"/>
              </a:spcBef>
            </a:pPr>
            <a:r>
              <a:rPr lang="zh-CN" altLang="zh-CN" sz="1467" dirty="0">
                <a:solidFill>
                  <a:srgbClr val="FFFFFF"/>
                </a:solidFill>
                <a:latin typeface="FrutigerNext LT Regular" pitchFamily="34" charset="0"/>
              </a:rPr>
              <a:t>Color:Black</a:t>
            </a:r>
          </a:p>
          <a:p>
            <a:pPr algn="r" eaLnBrk="1" hangingPunct="1">
              <a:spcBef>
                <a:spcPct val="20000"/>
              </a:spcBef>
            </a:pPr>
            <a:r>
              <a:rPr lang="zh-CN" altLang="zh-CN" sz="1467" dirty="0">
                <a:solidFill>
                  <a:srgbClr val="FFFFFF"/>
                </a:solidFill>
                <a:latin typeface="FrutigerNext LT Regular" pitchFamily="34" charset="0"/>
              </a:rPr>
              <a:t>Corporate Font :</a:t>
            </a:r>
          </a:p>
          <a:p>
            <a:pPr algn="r" eaLnBrk="1" hangingPunct="1">
              <a:spcBef>
                <a:spcPct val="20000"/>
              </a:spcBef>
            </a:pPr>
            <a:r>
              <a:rPr lang="zh-CN" altLang="zh-CN" sz="1467" dirty="0">
                <a:solidFill>
                  <a:srgbClr val="FFFFFF"/>
                </a:solidFill>
                <a:latin typeface="FrutigerNext LT Regular" pitchFamily="34" charset="0"/>
              </a:rPr>
              <a:t>FrutigerNext LT Medium</a:t>
            </a:r>
          </a:p>
          <a:p>
            <a:pPr algn="r" eaLnBrk="1" hangingPunct="1">
              <a:spcBef>
                <a:spcPct val="20000"/>
              </a:spcBef>
            </a:pPr>
            <a:r>
              <a:rPr lang="zh-CN" altLang="zh-CN" sz="1467" dirty="0">
                <a:solidFill>
                  <a:srgbClr val="FFFFFF"/>
                </a:solidFill>
                <a:latin typeface="FrutigerNext LT Regular" pitchFamily="34" charset="0"/>
              </a:rPr>
              <a:t>Font to be used by customers and </a:t>
            </a:r>
          </a:p>
          <a:p>
            <a:pPr algn="r" eaLnBrk="1" hangingPunct="1">
              <a:spcBef>
                <a:spcPct val="20000"/>
              </a:spcBef>
            </a:pPr>
            <a:r>
              <a:rPr lang="zh-CN" altLang="zh-CN" sz="1467" dirty="0">
                <a:solidFill>
                  <a:srgbClr val="FFFFFF"/>
                </a:solidFill>
                <a:latin typeface="FrutigerNext LT Regular" pitchFamily="34" charset="0"/>
              </a:rPr>
              <a:t>partners : </a:t>
            </a:r>
          </a:p>
          <a:p>
            <a:pPr algn="r" eaLnBrk="1" hangingPunct="1">
              <a:spcBef>
                <a:spcPct val="20000"/>
              </a:spcBef>
            </a:pPr>
            <a:r>
              <a:rPr lang="zh-CN" altLang="zh-CN" sz="1467"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12335934" y="57151"/>
            <a:ext cx="1727200" cy="167270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a:solidFill>
                  <a:srgbClr val="FFFFFF"/>
                </a:solidFill>
                <a:latin typeface="FrutigerNext LT Regular" pitchFamily="34" charset="0"/>
                <a:ea typeface="宋体" charset="-122"/>
              </a:rPr>
              <a:t>Top right  corner  for   field-mark, customer or partner logotypes. </a:t>
            </a:r>
          </a:p>
          <a:p>
            <a:endParaRPr lang="en-US" altLang="zh-CN" sz="1467">
              <a:solidFill>
                <a:srgbClr val="FFFFFF"/>
              </a:solidFill>
              <a:latin typeface="FrutigerNext LT Regular" pitchFamily="34" charset="0"/>
              <a:ea typeface="宋体" charset="-122"/>
            </a:endParaRPr>
          </a:p>
          <a:p>
            <a:r>
              <a:rPr lang="en-US" altLang="zh-CN" sz="1467">
                <a:solidFill>
                  <a:srgbClr val="FFFFFF"/>
                </a:solidFill>
                <a:latin typeface="FrutigerNext LT Regular" pitchFamily="34" charset="0"/>
                <a:ea typeface="宋体" charset="-122"/>
              </a:rPr>
              <a:t>----------------   </a:t>
            </a:r>
          </a:p>
          <a:p>
            <a:endParaRPr lang="zh-CN" altLang="en-US" sz="1467">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5934" y="1196975"/>
            <a:ext cx="1727200" cy="370460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67"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1467"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5047622" y="6465938"/>
            <a:ext cx="2488539" cy="246221"/>
          </a:xfrm>
          <a:prstGeom prst="rect">
            <a:avLst/>
          </a:prstGeom>
          <a:noFill/>
          <a:ln w="9525" algn="ctr">
            <a:noFill/>
            <a:miter lim="800000"/>
            <a:headEnd/>
            <a:tailEnd/>
          </a:ln>
          <a:effectLst/>
        </p:spPr>
        <p:txBody>
          <a:bodyPr wrap="square" lIns="106748" tIns="0" rIns="106748" bIns="0">
            <a:spAutoFit/>
          </a:bodyPr>
          <a:lstStyle/>
          <a:p>
            <a:pPr defTabSz="1068570" eaLnBrk="0" hangingPunct="0">
              <a:defRPr/>
            </a:pPr>
            <a:r>
              <a:rPr lang="en-US" altLang="zh-CN" sz="16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8481486" y="6480630"/>
            <a:ext cx="2796116" cy="3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16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160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526747228"/>
      </p:ext>
    </p:extLst>
  </p:cSld>
  <p:clrMap bg1="lt1" tx1="dk1" bg2="lt2" tx2="dk2" accent1="accent1" accent2="accent2" accent3="accent3" accent4="accent4" accent5="accent5" accent6="accent6" hlink="hlink" folHlink="folHlink"/>
  <p:sldLayoutIdLst>
    <p:sldLayoutId id="2147483853" r:id="rId1"/>
    <p:sldLayoutId id="2147483855"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6" b="1">
          <a:solidFill>
            <a:srgbClr val="990000"/>
          </a:solidFill>
          <a:latin typeface="FrutigerNext LT Medium" pitchFamily="34" charset="0"/>
          <a:ea typeface="黑体" pitchFamily="49" charset="-122"/>
          <a:cs typeface="宋体" charset="-122"/>
        </a:defRPr>
      </a:lvl5pPr>
      <a:lvl6pPr marL="609402"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7pPr>
      <a:lvl8pPr marL="1828205"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8pPr>
      <a:lvl9pPr marL="2437607" algn="l" rtl="0" eaLnBrk="1" fontAlgn="base" hangingPunct="1">
        <a:spcBef>
          <a:spcPct val="0"/>
        </a:spcBef>
        <a:spcAft>
          <a:spcPct val="0"/>
        </a:spcAft>
        <a:defRPr sz="4266" b="1">
          <a:solidFill>
            <a:srgbClr val="990000"/>
          </a:solidFill>
          <a:latin typeface="FrutigerNext LT Medium" pitchFamily="34" charset="0"/>
          <a:ea typeface="华文细黑" pitchFamily="2" charset="-122"/>
          <a:cs typeface="宋体" charset="-122"/>
        </a:defRPr>
      </a:lvl9pPr>
    </p:titleStyle>
    <p:bodyStyle>
      <a:lvl1pPr marL="457052" indent="-457052" algn="l" rtl="0" eaLnBrk="0" fontAlgn="base" hangingPunct="0">
        <a:lnSpc>
          <a:spcPct val="140000"/>
        </a:lnSpc>
        <a:spcBef>
          <a:spcPct val="0"/>
        </a:spcBef>
        <a:spcAft>
          <a:spcPct val="0"/>
        </a:spcAft>
        <a:buClr>
          <a:srgbClr val="777777"/>
        </a:buClr>
        <a:buSzPct val="60000"/>
        <a:buFont typeface="Wingdings" pitchFamily="2" charset="2"/>
        <a:buChar char="l"/>
        <a:defRPr sz="2666" b="1">
          <a:solidFill>
            <a:schemeClr val="tx1"/>
          </a:solidFill>
          <a:latin typeface="FrutigerNext LT Regular" pitchFamily="34" charset="0"/>
          <a:ea typeface="黑体" pitchFamily="49" charset="-122"/>
          <a:cs typeface="+mn-cs"/>
        </a:defRPr>
      </a:lvl1pPr>
      <a:lvl2pPr marL="990278" indent="-38087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3505" indent="-304701" algn="l" rtl="0" eaLnBrk="0" fontAlgn="base" hangingPunct="0">
        <a:lnSpc>
          <a:spcPct val="140000"/>
        </a:lnSpc>
        <a:spcBef>
          <a:spcPct val="0"/>
        </a:spcBef>
        <a:spcAft>
          <a:spcPct val="0"/>
        </a:spcAft>
        <a:buSzPct val="50000"/>
        <a:buFont typeface="Wingdings" pitchFamily="2" charset="2"/>
        <a:buChar char="n"/>
        <a:defRPr sz="2132">
          <a:solidFill>
            <a:schemeClr val="tx1"/>
          </a:solidFill>
          <a:latin typeface="FrutigerNext LT Regular" pitchFamily="34" charset="0"/>
          <a:ea typeface="+mn-ea"/>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FrutigerNext LT Regular" pitchFamily="34" charset="0"/>
          <a:ea typeface="+mn-ea"/>
          <a:cs typeface="+mn-cs"/>
        </a:defRPr>
      </a:lvl4pPr>
      <a:lvl5pPr marL="2742308" indent="-304701" algn="l" rtl="0" eaLnBrk="0" fontAlgn="base" hangingPunct="0">
        <a:lnSpc>
          <a:spcPct val="140000"/>
        </a:lnSpc>
        <a:spcBef>
          <a:spcPct val="0"/>
        </a:spcBef>
        <a:spcAft>
          <a:spcPct val="0"/>
        </a:spcAft>
        <a:buFont typeface="Arial" charset="0"/>
        <a:buChar char="~"/>
        <a:defRPr sz="1600">
          <a:solidFill>
            <a:schemeClr val="tx1"/>
          </a:solidFill>
          <a:latin typeface="FrutigerNext LT Regular" pitchFamily="34" charset="0"/>
          <a:ea typeface="+mn-ea"/>
          <a:cs typeface="+mn-cs"/>
        </a:defRPr>
      </a:lvl5pPr>
      <a:lvl6pPr marL="3351710"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2">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5" algn="l" defTabSz="1218804" rtl="0" eaLnBrk="1" latinLnBrk="0" hangingPunct="1">
        <a:defRPr sz="2399" kern="1200">
          <a:solidFill>
            <a:schemeClr val="tx1"/>
          </a:solidFill>
          <a:latin typeface="+mn-lt"/>
          <a:ea typeface="+mn-ea"/>
          <a:cs typeface="+mn-cs"/>
        </a:defRPr>
      </a:lvl4pPr>
      <a:lvl5pPr marL="2437607" algn="l" defTabSz="1218804" rtl="0" eaLnBrk="1" latinLnBrk="0" hangingPunct="1">
        <a:defRPr sz="2399" kern="1200">
          <a:solidFill>
            <a:schemeClr val="tx1"/>
          </a:solidFill>
          <a:latin typeface="+mn-lt"/>
          <a:ea typeface="+mn-ea"/>
          <a:cs typeface="+mn-cs"/>
        </a:defRPr>
      </a:lvl5pPr>
      <a:lvl6pPr marL="3047010" algn="l" defTabSz="1218804" rtl="0" eaLnBrk="1" latinLnBrk="0" hangingPunct="1">
        <a:defRPr sz="2399" kern="1200">
          <a:solidFill>
            <a:schemeClr val="tx1"/>
          </a:solidFill>
          <a:latin typeface="+mn-lt"/>
          <a:ea typeface="+mn-ea"/>
          <a:cs typeface="+mn-cs"/>
        </a:defRPr>
      </a:lvl6pPr>
      <a:lvl7pPr marL="3656412"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9" name="Picture 7" descr="7"/>
          <p:cNvPicPr>
            <a:picLocks noChangeAspect="1" noChangeArrowheads="1"/>
          </p:cNvPicPr>
          <p:nvPr/>
        </p:nvPicPr>
        <p:blipFill>
          <a:blip r:embed="rId14" cstate="print"/>
          <a:srcRect/>
          <a:stretch>
            <a:fillRect/>
          </a:stretch>
        </p:blipFill>
        <p:spPr bwMode="auto">
          <a:xfrm>
            <a:off x="8" y="6221538"/>
            <a:ext cx="12190126" cy="636511"/>
          </a:xfrm>
          <a:prstGeom prst="rect">
            <a:avLst/>
          </a:prstGeom>
          <a:noFill/>
        </p:spPr>
      </p:pic>
      <p:sp>
        <p:nvSpPr>
          <p:cNvPr id="28680" name="Text Box 8"/>
          <p:cNvSpPr txBox="1">
            <a:spLocks noChangeArrowheads="1"/>
          </p:cNvSpPr>
          <p:nvPr/>
        </p:nvSpPr>
        <p:spPr bwMode="auto">
          <a:xfrm>
            <a:off x="871001" y="6439203"/>
            <a:ext cx="2831934" cy="288690"/>
          </a:xfrm>
          <a:prstGeom prst="rect">
            <a:avLst/>
          </a:prstGeom>
          <a:noFill/>
          <a:ln w="9525">
            <a:noFill/>
            <a:miter lim="800000"/>
            <a:headEnd/>
            <a:tailEnd/>
          </a:ln>
        </p:spPr>
        <p:txBody>
          <a:bodyPr wrap="none" lIns="87752" tIns="43878" rIns="87752" bIns="43878">
            <a:spAutoFit/>
          </a:bodyPr>
          <a:lstStyle/>
          <a:p>
            <a:pPr defTabSz="877398" eaLnBrk="0" hangingPunct="0"/>
            <a:r>
              <a:rPr lang="en-US" altLang="zh-CN" sz="1300" dirty="0">
                <a:solidFill>
                  <a:srgbClr val="000000"/>
                </a:solidFill>
                <a:latin typeface="FrutigerNext LT Bold" pitchFamily="1" charset="0"/>
                <a:ea typeface="ＭＳ Ｐゴシック" pitchFamily="34" charset="-128"/>
              </a:rPr>
              <a:t>HUAWEI TECHNOLOGIES </a:t>
            </a:r>
            <a:r>
              <a:rPr lang="en-US" altLang="zh-CN" sz="1300">
                <a:solidFill>
                  <a:srgbClr val="000000"/>
                </a:solidFill>
                <a:latin typeface="FrutigerNext LT Bold" pitchFamily="1" charset="0"/>
                <a:ea typeface="ＭＳ Ｐゴシック" pitchFamily="34" charset="-128"/>
              </a:rPr>
              <a:t>CO</a:t>
            </a:r>
            <a:r>
              <a:rPr lang="en-US" altLang="zh-CN" sz="1300" smtClean="0">
                <a:solidFill>
                  <a:srgbClr val="000000"/>
                </a:solidFill>
                <a:latin typeface="FrutigerNext LT Bold" pitchFamily="1" charset="0"/>
                <a:ea typeface="ＭＳ Ｐゴシック" pitchFamily="34" charset="-128"/>
              </a:rPr>
              <a:t>., </a:t>
            </a:r>
            <a:r>
              <a:rPr lang="en-US" altLang="zh-CN" sz="1300" dirty="0">
                <a:solidFill>
                  <a:srgbClr val="000000"/>
                </a:solidFill>
                <a:latin typeface="FrutigerNext LT Bold" pitchFamily="1" charset="0"/>
                <a:ea typeface="ＭＳ Ｐゴシック" pitchFamily="34" charset="-128"/>
              </a:rPr>
              <a:t>LTD.</a:t>
            </a:r>
            <a:endParaRPr lang="en-US" altLang="zh-CN" sz="2399"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5" cstate="print"/>
          <a:srcRect/>
          <a:stretch>
            <a:fillRect/>
          </a:stretch>
        </p:blipFill>
        <p:spPr bwMode="auto">
          <a:xfrm>
            <a:off x="10011716" y="6399904"/>
            <a:ext cx="1747601" cy="311452"/>
          </a:xfrm>
          <a:prstGeom prst="rect">
            <a:avLst/>
          </a:prstGeom>
          <a:noFill/>
        </p:spPr>
      </p:pic>
      <p:sp>
        <p:nvSpPr>
          <p:cNvPr id="28682" name="Rectangle 10"/>
          <p:cNvSpPr>
            <a:spLocks noGrp="1" noChangeArrowheads="1"/>
          </p:cNvSpPr>
          <p:nvPr>
            <p:ph type="dt" sz="half" idx="2"/>
          </p:nvPr>
        </p:nvSpPr>
        <p:spPr bwMode="auto">
          <a:xfrm>
            <a:off x="8481396" y="6489145"/>
            <a:ext cx="2796537" cy="4565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defTabSz="877398">
              <a:lnSpc>
                <a:spcPct val="85000"/>
              </a:lnSpc>
              <a:defRPr sz="1300">
                <a:latin typeface="FrutigerNext LT Bold" pitchFamily="1" charset="0"/>
              </a:defRPr>
            </a:lvl1pPr>
          </a:lstStyle>
          <a:p>
            <a:pPr eaLnBrk="0" hangingPunct="0"/>
            <a:r>
              <a:rPr lang="de-DE">
                <a:solidFill>
                  <a:srgbClr val="000000"/>
                </a:solidFill>
                <a:ea typeface="ＭＳ Ｐゴシック" pitchFamily="34" charset="-128"/>
              </a:rPr>
              <a:t>Page </a:t>
            </a:r>
            <a:fld id="{B418C2A2-394F-4882-8A2E-5C8464736EE7}" type="slidenum">
              <a:rPr lang="de-DE">
                <a:solidFill>
                  <a:srgbClr val="000000"/>
                </a:solidFill>
                <a:ea typeface="ＭＳ Ｐゴシック" pitchFamily="34" charset="-128"/>
              </a:rPr>
              <a:pPr eaLnBrk="0" hangingPunct="0"/>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402718" y="294823"/>
            <a:ext cx="11386567" cy="527654"/>
          </a:xfrm>
          <a:prstGeom prst="rect">
            <a:avLst/>
          </a:prstGeom>
          <a:noFill/>
          <a:ln w="9525">
            <a:noFill/>
            <a:miter lim="800000"/>
            <a:headEnd/>
            <a:tailEnd/>
          </a:ln>
          <a:effectLst/>
        </p:spPr>
        <p:txBody>
          <a:bodyPr vert="horz" wrap="square" lIns="87792" tIns="43895" rIns="87792" bIns="4389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5190364" y="6439203"/>
            <a:ext cx="1786144" cy="288646"/>
          </a:xfrm>
          <a:prstGeom prst="rect">
            <a:avLst/>
          </a:prstGeom>
          <a:noFill/>
          <a:ln w="9525" algn="ctr">
            <a:noFill/>
            <a:miter lim="800000"/>
            <a:headEnd/>
            <a:tailEnd/>
          </a:ln>
          <a:effectLst/>
        </p:spPr>
        <p:txBody>
          <a:bodyPr wrap="none" lIns="87717" tIns="43856" rIns="87717" bIns="43856">
            <a:spAutoFit/>
          </a:bodyPr>
          <a:lstStyle/>
          <a:p>
            <a:pPr defTabSz="877398" eaLnBrk="0" hangingPunct="0"/>
            <a:r>
              <a:rPr lang="en-US" altLang="zh-CN" sz="1300" dirty="0" err="1">
                <a:solidFill>
                  <a:srgbClr val="000000"/>
                </a:solidFill>
                <a:latin typeface="FrutigerNext LT Bold" pitchFamily="1" charset="0"/>
                <a:ea typeface="ＭＳ Ｐゴシック" pitchFamily="34" charset="-128"/>
              </a:rPr>
              <a:t>Huawei</a:t>
            </a:r>
            <a:r>
              <a:rPr lang="en-US" altLang="zh-CN" sz="13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2459380" y="529177"/>
            <a:ext cx="2459380" cy="5306786"/>
          </a:xfrm>
          <a:prstGeom prst="rect">
            <a:avLst/>
          </a:prstGeom>
          <a:noFill/>
          <a:ln w="9525">
            <a:noFill/>
            <a:miter lim="800000"/>
            <a:headEnd/>
            <a:tailEnd/>
          </a:ln>
          <a:effectLst/>
        </p:spPr>
        <p:txBody>
          <a:bodyPr lIns="87752" tIns="43878" rIns="87752" bIns="43878"/>
          <a:lstStyle/>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英文标题</a:t>
            </a:r>
            <a:r>
              <a:rPr lang="en-US" altLang="zh-CN" sz="1200" dirty="0">
                <a:solidFill>
                  <a:srgbClr val="FFFFFF"/>
                </a:solidFill>
                <a:latin typeface="Arial" charset="0"/>
                <a:ea typeface="华文细黑" pitchFamily="2" charset="-122"/>
              </a:rPr>
              <a:t>:32-35pt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Medium</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中文标题</a:t>
            </a:r>
            <a:r>
              <a:rPr lang="en-US" altLang="zh-CN" sz="1200" dirty="0">
                <a:solidFill>
                  <a:srgbClr val="FFFFFF"/>
                </a:solidFill>
                <a:latin typeface="Arial" charset="0"/>
                <a:ea typeface="华文细黑" pitchFamily="2" charset="-122"/>
              </a:rPr>
              <a:t>:30-32pt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 R153 G0 B0</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黑体</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英文正文</a:t>
            </a:r>
            <a:r>
              <a:rPr lang="en-US" altLang="zh-CN" sz="1200" dirty="0">
                <a:solidFill>
                  <a:srgbClr val="FFFFFF"/>
                </a:solidFill>
                <a:latin typeface="Arial" charset="0"/>
                <a:ea typeface="华文细黑" pitchFamily="2" charset="-122"/>
              </a:rPr>
              <a:t>:20-22pt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 </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 :18pt  </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内部使用字体 </a:t>
            </a:r>
            <a:r>
              <a:rPr lang="en-US" altLang="zh-CN" sz="1200" dirty="0">
                <a:solidFill>
                  <a:srgbClr val="FFFFFF"/>
                </a:solidFill>
                <a:latin typeface="FrutigerNext LT Regular" pitchFamily="34" charset="0"/>
                <a:ea typeface="华文细黑" pitchFamily="2" charset="-122"/>
              </a:rPr>
              <a:t>:</a:t>
            </a:r>
          </a:p>
          <a:p>
            <a:pPr algn="r" defTabSz="877398">
              <a:lnSpc>
                <a:spcPct val="125000"/>
              </a:lnSpc>
              <a:buClr>
                <a:srgbClr val="808080"/>
              </a:buClr>
              <a:buSzPct val="60000"/>
              <a:buFont typeface="Wingdings" pitchFamily="2" charset="2"/>
              <a:buNone/>
            </a:pPr>
            <a:r>
              <a:rPr lang="en-US" altLang="zh-CN" sz="1200" dirty="0" err="1">
                <a:solidFill>
                  <a:srgbClr val="FFFFFF"/>
                </a:solidFill>
                <a:latin typeface="FrutigerNext LT Regular" pitchFamily="34" charset="0"/>
                <a:ea typeface="华文细黑" pitchFamily="2" charset="-122"/>
              </a:rPr>
              <a:t>FrutigerNext</a:t>
            </a:r>
            <a:r>
              <a:rPr lang="en-US" altLang="zh-CN" sz="1200" dirty="0">
                <a:solidFill>
                  <a:srgbClr val="FFFFFF"/>
                </a:solidFill>
                <a:latin typeface="FrutigerNext LT Regular" pitchFamily="34" charset="0"/>
                <a:ea typeface="华文细黑" pitchFamily="2" charset="-122"/>
              </a:rPr>
              <a:t> LT Regular</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FrutigerNext LT Regular" pitchFamily="34" charset="0"/>
                <a:ea typeface="华文细黑" pitchFamily="2" charset="-122"/>
              </a:rPr>
              <a:t>外部使用字体 </a:t>
            </a:r>
            <a:r>
              <a:rPr lang="en-US" altLang="zh-CN" sz="1200" dirty="0">
                <a:solidFill>
                  <a:srgbClr val="FFFFFF"/>
                </a:solidFill>
                <a:latin typeface="FrutigerNext LT Regular" pitchFamily="34" charset="0"/>
                <a:ea typeface="华文细黑" pitchFamily="2" charset="-122"/>
              </a:rPr>
              <a:t>: Arial</a:t>
            </a:r>
          </a:p>
          <a:p>
            <a:pPr algn="r" defTabSz="877398">
              <a:lnSpc>
                <a:spcPct val="7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中文正文</a:t>
            </a:r>
            <a:r>
              <a:rPr lang="en-US" altLang="zh-CN" sz="1200" dirty="0">
                <a:solidFill>
                  <a:srgbClr val="FFFFFF"/>
                </a:solidFill>
                <a:latin typeface="Arial" charset="0"/>
                <a:ea typeface="华文细黑" pitchFamily="2" charset="-122"/>
              </a:rPr>
              <a:t>:18-20pt</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子目录</a:t>
            </a:r>
            <a:r>
              <a:rPr lang="en-US" altLang="zh-CN" sz="1200" dirty="0">
                <a:solidFill>
                  <a:srgbClr val="FFFFFF"/>
                </a:solidFill>
                <a:latin typeface="Arial" charset="0"/>
                <a:ea typeface="华文细黑" pitchFamily="2" charset="-122"/>
              </a:rPr>
              <a:t>(2-5</a:t>
            </a:r>
            <a:r>
              <a:rPr lang="zh-CN" altLang="en-US" sz="1200" dirty="0">
                <a:solidFill>
                  <a:srgbClr val="FFFFFF"/>
                </a:solidFill>
                <a:latin typeface="Arial" charset="0"/>
                <a:ea typeface="华文细黑" pitchFamily="2" charset="-122"/>
              </a:rPr>
              <a:t>级</a:t>
            </a:r>
            <a:r>
              <a:rPr lang="en-US" altLang="zh-CN" sz="1200" dirty="0">
                <a:solidFill>
                  <a:srgbClr val="FFFFFF"/>
                </a:solidFill>
                <a:latin typeface="Arial" charset="0"/>
                <a:ea typeface="华文细黑" pitchFamily="2" charset="-122"/>
              </a:rPr>
              <a:t>):18pt </a:t>
            </a: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颜色</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黑色</a:t>
            </a:r>
          </a:p>
          <a:p>
            <a:pPr algn="r" defTabSz="877398">
              <a:lnSpc>
                <a:spcPct val="125000"/>
              </a:lnSpc>
              <a:buClr>
                <a:srgbClr val="808080"/>
              </a:buClr>
              <a:buSzPct val="60000"/>
              <a:buFont typeface="Wingdings" pitchFamily="2" charset="2"/>
              <a:buNone/>
            </a:pPr>
            <a:r>
              <a:rPr lang="zh-CN" altLang="en-US" sz="1200" dirty="0">
                <a:solidFill>
                  <a:srgbClr val="FFFFFF"/>
                </a:solidFill>
                <a:latin typeface="Arial" charset="0"/>
                <a:ea typeface="华文细黑" pitchFamily="2" charset="-122"/>
              </a:rPr>
              <a:t>字体</a:t>
            </a:r>
            <a:r>
              <a:rPr lang="en-US" altLang="zh-CN" sz="1200" dirty="0">
                <a:solidFill>
                  <a:srgbClr val="FFFFFF"/>
                </a:solidFill>
                <a:latin typeface="Arial" charset="0"/>
                <a:ea typeface="华文细黑" pitchFamily="2" charset="-122"/>
              </a:rPr>
              <a:t>:</a:t>
            </a:r>
            <a:r>
              <a:rPr lang="zh-CN" altLang="en-US" sz="1200" dirty="0">
                <a:solidFill>
                  <a:srgbClr val="FFFFFF"/>
                </a:solidFill>
                <a:latin typeface="Arial" charset="0"/>
                <a:ea typeface="华文细黑" pitchFamily="2" charset="-122"/>
              </a:rPr>
              <a:t>细黑体 </a:t>
            </a: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en-US" altLang="zh-CN" sz="1200" dirty="0">
              <a:solidFill>
                <a:srgbClr val="FFFFFF"/>
              </a:solidFill>
              <a:latin typeface="Arial" charset="0"/>
              <a:ea typeface="华文细黑" pitchFamily="2" charset="-122"/>
            </a:endParaRPr>
          </a:p>
          <a:p>
            <a:pPr algn="r" defTabSz="877398">
              <a:lnSpc>
                <a:spcPct val="125000"/>
              </a:lnSpc>
              <a:buClr>
                <a:srgbClr val="808080"/>
              </a:buClr>
              <a:buSzPct val="60000"/>
              <a:buFont typeface="Wingdings" pitchFamily="2" charset="2"/>
              <a:buNone/>
            </a:pPr>
            <a:endParaRPr lang="zh-CN" altLang="en-US" sz="1200" dirty="0">
              <a:solidFill>
                <a:srgbClr val="000000"/>
              </a:solidFill>
              <a:latin typeface="Arial" charset="0"/>
              <a:ea typeface="华文细黑" pitchFamily="2" charset="-122"/>
            </a:endParaRPr>
          </a:p>
        </p:txBody>
      </p:sp>
      <p:sp>
        <p:nvSpPr>
          <p:cNvPr id="28732" name="Rectangle 60"/>
          <p:cNvSpPr>
            <a:spLocks noChangeArrowheads="1"/>
          </p:cNvSpPr>
          <p:nvPr/>
        </p:nvSpPr>
        <p:spPr bwMode="auto">
          <a:xfrm>
            <a:off x="12358713" y="5445399"/>
            <a:ext cx="1225007" cy="323127"/>
          </a:xfrm>
          <a:prstGeom prst="rect">
            <a:avLst/>
          </a:prstGeom>
          <a:solidFill>
            <a:schemeClr val="bg1"/>
          </a:solidFill>
          <a:ln w="9525" algn="ctr">
            <a:noFill/>
            <a:miter lim="800000"/>
            <a:headEnd/>
            <a:tailEnd/>
          </a:ln>
          <a:effectLst/>
        </p:spPr>
        <p:txBody>
          <a:bodyPr lIns="91378" tIns="45689" rIns="91378" bIns="45689" anchor="ctr">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nvGrpSpPr>
          <p:cNvPr id="2" name="Group 75"/>
          <p:cNvGrpSpPr>
            <a:grpSpLocks/>
          </p:cNvGrpSpPr>
          <p:nvPr/>
        </p:nvGrpSpPr>
        <p:grpSpPr bwMode="auto">
          <a:xfrm>
            <a:off x="12469219" y="5279572"/>
            <a:ext cx="987122" cy="182941"/>
            <a:chOff x="6657" y="3492"/>
            <a:chExt cx="527" cy="121"/>
          </a:xfrm>
        </p:grpSpPr>
        <p:sp>
          <p:nvSpPr>
            <p:cNvPr id="28696" name="Rectangle 24"/>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7" name="Rectangle 25"/>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8" name="Rectangle 26"/>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699" name="Rectangle 27"/>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3" name="Group 72"/>
          <p:cNvGrpSpPr>
            <a:grpSpLocks/>
          </p:cNvGrpSpPr>
          <p:nvPr/>
        </p:nvGrpSpPr>
        <p:grpSpPr bwMode="auto">
          <a:xfrm>
            <a:off x="12469219" y="6203346"/>
            <a:ext cx="987122" cy="182940"/>
            <a:chOff x="6657" y="4103"/>
            <a:chExt cx="527" cy="121"/>
          </a:xfrm>
        </p:grpSpPr>
        <p:sp>
          <p:nvSpPr>
            <p:cNvPr id="28700" name="Rectangle 2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1" name="Rectangle 2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2" name="Rectangle 3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3" name="Rectangle 3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4" name="Group 71"/>
          <p:cNvGrpSpPr>
            <a:grpSpLocks/>
          </p:cNvGrpSpPr>
          <p:nvPr/>
        </p:nvGrpSpPr>
        <p:grpSpPr bwMode="auto">
          <a:xfrm>
            <a:off x="12469219" y="6449791"/>
            <a:ext cx="987122" cy="182941"/>
            <a:chOff x="6657" y="4266"/>
            <a:chExt cx="527" cy="121"/>
          </a:xfrm>
        </p:grpSpPr>
        <p:sp>
          <p:nvSpPr>
            <p:cNvPr id="28704" name="Rectangle 3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5" name="Rectangle 33"/>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6" name="Rectangle 3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7" name="Rectangle 3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5" name="Group 74"/>
          <p:cNvGrpSpPr>
            <a:grpSpLocks/>
          </p:cNvGrpSpPr>
          <p:nvPr/>
        </p:nvGrpSpPr>
        <p:grpSpPr bwMode="auto">
          <a:xfrm>
            <a:off x="12469219" y="5527531"/>
            <a:ext cx="987122" cy="182941"/>
            <a:chOff x="6657" y="3656"/>
            <a:chExt cx="527" cy="121"/>
          </a:xfrm>
        </p:grpSpPr>
        <p:sp>
          <p:nvSpPr>
            <p:cNvPr id="28708" name="Rectangle 3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09" name="Rectangle 3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0" name="Rectangle 3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1" name="Rectangle 39"/>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6" name="Group 73"/>
          <p:cNvGrpSpPr>
            <a:grpSpLocks/>
          </p:cNvGrpSpPr>
          <p:nvPr/>
        </p:nvGrpSpPr>
        <p:grpSpPr bwMode="auto">
          <a:xfrm>
            <a:off x="12469219" y="5958420"/>
            <a:ext cx="987122" cy="182940"/>
            <a:chOff x="6657" y="3941"/>
            <a:chExt cx="527" cy="121"/>
          </a:xfrm>
        </p:grpSpPr>
        <p:sp>
          <p:nvSpPr>
            <p:cNvPr id="28712" name="Rectangle 4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3" name="Rectangle 4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4" name="Rectangle 42"/>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5" name="Rectangle 4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7" name="Group 70"/>
          <p:cNvGrpSpPr>
            <a:grpSpLocks/>
          </p:cNvGrpSpPr>
          <p:nvPr/>
        </p:nvGrpSpPr>
        <p:grpSpPr bwMode="auto">
          <a:xfrm>
            <a:off x="12469219" y="6697739"/>
            <a:ext cx="987122" cy="182941"/>
            <a:chOff x="6657" y="4430"/>
            <a:chExt cx="527" cy="121"/>
          </a:xfrm>
        </p:grpSpPr>
        <p:sp>
          <p:nvSpPr>
            <p:cNvPr id="28716" name="Rectangle 44"/>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7" name="Rectangle 4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8" name="Rectangle 46"/>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19" name="Rectangle 4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8" name="Group 76"/>
          <p:cNvGrpSpPr>
            <a:grpSpLocks/>
          </p:cNvGrpSpPr>
          <p:nvPr/>
        </p:nvGrpSpPr>
        <p:grpSpPr bwMode="auto">
          <a:xfrm>
            <a:off x="12469219" y="5033132"/>
            <a:ext cx="987122" cy="184452"/>
            <a:chOff x="6657" y="3329"/>
            <a:chExt cx="527" cy="122"/>
          </a:xfrm>
        </p:grpSpPr>
        <p:sp>
          <p:nvSpPr>
            <p:cNvPr id="28720" name="Rectangle 48"/>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1" name="Rectangle 49"/>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2" name="Rectangle 50"/>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3" name="Rectangle 51"/>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9" name="Group 78"/>
          <p:cNvGrpSpPr>
            <a:grpSpLocks/>
          </p:cNvGrpSpPr>
          <p:nvPr/>
        </p:nvGrpSpPr>
        <p:grpSpPr bwMode="auto">
          <a:xfrm>
            <a:off x="12469219" y="4600727"/>
            <a:ext cx="987122" cy="182940"/>
            <a:chOff x="6657" y="3043"/>
            <a:chExt cx="527" cy="121"/>
          </a:xfrm>
        </p:grpSpPr>
        <p:sp>
          <p:nvSpPr>
            <p:cNvPr id="2872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grpSp>
        <p:nvGrpSpPr>
          <p:cNvPr id="10" name="Group 77"/>
          <p:cNvGrpSpPr>
            <a:grpSpLocks/>
          </p:cNvGrpSpPr>
          <p:nvPr/>
        </p:nvGrpSpPr>
        <p:grpSpPr bwMode="auto">
          <a:xfrm>
            <a:off x="12469219" y="4355800"/>
            <a:ext cx="987122" cy="182940"/>
            <a:chOff x="6657" y="2881"/>
            <a:chExt cx="527" cy="121"/>
          </a:xfrm>
        </p:grpSpPr>
        <p:sp>
          <p:nvSpPr>
            <p:cNvPr id="28728" name="Rectangle 56"/>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29" name="Rectangle 5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0" name="Rectangle 5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
          <p:nvSpPr>
            <p:cNvPr id="28731" name="Rectangle 5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grpSp>
      <p:sp>
        <p:nvSpPr>
          <p:cNvPr id="28734" name="Rectangle 62"/>
          <p:cNvSpPr>
            <a:spLocks noChangeArrowheads="1"/>
          </p:cNvSpPr>
          <p:nvPr/>
        </p:nvSpPr>
        <p:spPr bwMode="auto">
          <a:xfrm>
            <a:off x="12266929" y="2263329"/>
            <a:ext cx="1399205" cy="2654905"/>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配色参考方案：</a:t>
            </a: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建议同一页面内不超过四</a:t>
            </a:r>
            <a:r>
              <a:rPr lang="zh-CN" altLang="en-US" sz="1200">
                <a:solidFill>
                  <a:srgbClr val="FFFFFF"/>
                </a:solidFill>
                <a:latin typeface="华文细黑" pitchFamily="2" charset="-122"/>
                <a:ea typeface="华文细黑" pitchFamily="2" charset="-122"/>
              </a:rPr>
              <a:t>种</a:t>
            </a:r>
            <a:r>
              <a:rPr lang="zh-CN" altLang="en-US" sz="1200" smtClean="0">
                <a:solidFill>
                  <a:srgbClr val="FFFFFF"/>
                </a:solidFill>
                <a:latin typeface="华文细黑" pitchFamily="2" charset="-122"/>
                <a:ea typeface="华文细黑" pitchFamily="2" charset="-122"/>
              </a:rPr>
              <a:t>颜色，以下</a:t>
            </a:r>
            <a:r>
              <a:rPr lang="zh-CN" altLang="en-US" sz="1200" dirty="0">
                <a:solidFill>
                  <a:srgbClr val="FFFFFF"/>
                </a:solidFill>
                <a:latin typeface="华文细黑" pitchFamily="2" charset="-122"/>
                <a:ea typeface="华文细黑" pitchFamily="2" charset="-122"/>
              </a:rPr>
              <a:t>是９组</a:t>
            </a:r>
            <a:r>
              <a:rPr lang="zh-CN" altLang="en-US" sz="1200">
                <a:solidFill>
                  <a:srgbClr val="FFFFFF"/>
                </a:solidFill>
                <a:latin typeface="华文细黑" pitchFamily="2" charset="-122"/>
                <a:ea typeface="华文细黑" pitchFamily="2" charset="-122"/>
              </a:rPr>
              <a:t>配色</a:t>
            </a:r>
            <a:r>
              <a:rPr lang="zh-CN" altLang="en-US" sz="1200" smtClean="0">
                <a:solidFill>
                  <a:srgbClr val="FFFFFF"/>
                </a:solidFill>
                <a:latin typeface="华文细黑" pitchFamily="2" charset="-122"/>
                <a:ea typeface="华文细黑" pitchFamily="2" charset="-122"/>
              </a:rPr>
              <a:t>方案，同</a:t>
            </a:r>
            <a:r>
              <a:rPr lang="zh-CN" altLang="en-US" sz="1200" dirty="0">
                <a:solidFill>
                  <a:srgbClr val="FFFFFF"/>
                </a:solidFill>
                <a:latin typeface="华文细黑" pitchFamily="2" charset="-122"/>
                <a:ea typeface="华文细黑" pitchFamily="2" charset="-122"/>
              </a:rPr>
              <a:t>一页面内只选择一组使用。</a:t>
            </a:r>
            <a:endParaRPr lang="en-US" altLang="zh-CN" sz="1200" dirty="0">
              <a:solidFill>
                <a:srgbClr val="FFFFFF"/>
              </a:solidFill>
              <a:latin typeface="华文细黑" pitchFamily="2" charset="-122"/>
              <a:ea typeface="华文细黑" pitchFamily="2" charset="-122"/>
            </a:endParaRPr>
          </a:p>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（仅供参考）</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6929" y="-61988"/>
            <a:ext cx="1399205" cy="837596"/>
          </a:xfrm>
          <a:prstGeom prst="rect">
            <a:avLst/>
          </a:prstGeom>
          <a:noFill/>
          <a:ln w="9525">
            <a:noFill/>
            <a:miter lim="800000"/>
            <a:headEnd/>
            <a:tailEnd/>
          </a:ln>
          <a:effectLst/>
        </p:spPr>
        <p:txBody>
          <a:bodyPr lIns="87752" tIns="43878" rIns="87752" bIns="43878"/>
          <a:lstStyle/>
          <a:p>
            <a:pPr defTabSz="877398">
              <a:lnSpc>
                <a:spcPct val="120000"/>
              </a:lnSpc>
              <a:buClr>
                <a:srgbClr val="808080"/>
              </a:buClr>
              <a:buSzPct val="60000"/>
              <a:buFont typeface="Wingdings" pitchFamily="2" charset="2"/>
              <a:buNone/>
            </a:pPr>
            <a:r>
              <a:rPr lang="zh-CN" altLang="en-US" sz="1200" dirty="0">
                <a:solidFill>
                  <a:srgbClr val="FFFFFF"/>
                </a:solidFill>
                <a:latin typeface="华文细黑" pitchFamily="2" charset="-122"/>
                <a:ea typeface="华文细黑" pitchFamily="2" charset="-122"/>
              </a:rPr>
              <a:t>客户或者合作伙伴的标志放在右上角</a:t>
            </a:r>
            <a:r>
              <a:rPr lang="en-US" altLang="zh-CN" sz="1200" dirty="0">
                <a:solidFill>
                  <a:srgbClr val="FFFFFF"/>
                </a:solidFill>
                <a:latin typeface="华文细黑" pitchFamily="2" charset="-122"/>
                <a:ea typeface="华文细黑" pitchFamily="2" charset="-122"/>
              </a:rPr>
              <a:t>.</a:t>
            </a:r>
          </a:p>
          <a:p>
            <a:pPr defTabSz="877398">
              <a:lnSpc>
                <a:spcPct val="125000"/>
              </a:lnSpc>
              <a:buClr>
                <a:srgbClr val="808080"/>
              </a:buClr>
              <a:buSzPct val="60000"/>
              <a:buFont typeface="Wingdings" pitchFamily="2" charset="2"/>
              <a:buNone/>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en-US" altLang="zh-CN" sz="1200" dirty="0">
              <a:solidFill>
                <a:srgbClr val="FFFFFF"/>
              </a:solidFill>
              <a:latin typeface="华文细黑" pitchFamily="2" charset="-122"/>
              <a:ea typeface="华文细黑" pitchFamily="2" charset="-122"/>
            </a:endParaRPr>
          </a:p>
          <a:p>
            <a:pPr defTabSz="877398">
              <a:lnSpc>
                <a:spcPct val="125000"/>
              </a:lnSpc>
              <a:buClr>
                <a:srgbClr val="808080"/>
              </a:buClr>
              <a:buSzPct val="60000"/>
              <a:buFont typeface="Wingdings" pitchFamily="2" charset="2"/>
              <a:buChar char="l"/>
            </a:pPr>
            <a:endParaRPr lang="zh-CN" altLang="en-US" sz="12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402718" y="960061"/>
            <a:ext cx="11386567" cy="5211535"/>
          </a:xfrm>
          <a:prstGeom prst="rect">
            <a:avLst/>
          </a:prstGeom>
          <a:noFill/>
          <a:ln w="9525">
            <a:noFill/>
            <a:miter lim="800000"/>
            <a:headEnd/>
            <a:tailEnd/>
          </a:ln>
          <a:effectLst/>
        </p:spPr>
        <p:txBody>
          <a:bodyPr vert="horz" wrap="square" lIns="87806" tIns="43903" rIns="87806" bIns="439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1" name="Line 79"/>
          <p:cNvSpPr>
            <a:spLocks noChangeShapeType="1"/>
          </p:cNvSpPr>
          <p:nvPr userDrawn="1"/>
        </p:nvSpPr>
        <p:spPr bwMode="auto">
          <a:xfrm>
            <a:off x="402718" y="822476"/>
            <a:ext cx="11386567" cy="0"/>
          </a:xfrm>
          <a:prstGeom prst="line">
            <a:avLst/>
          </a:prstGeom>
          <a:noFill/>
          <a:ln w="38100">
            <a:solidFill>
              <a:srgbClr val="990000"/>
            </a:solidFill>
            <a:round/>
            <a:headEnd/>
            <a:tailEnd/>
          </a:ln>
          <a:effectLst/>
        </p:spPr>
        <p:txBody>
          <a:bodyPr lIns="91378" tIns="45689" rIns="91378" bIns="45689">
            <a:spAutoFit/>
          </a:bodyPr>
          <a:lstStyle/>
          <a:p>
            <a:pPr algn="r" eaLnBrk="0" hangingPunct="0"/>
            <a:endParaRPr lang="zh-CN" altLang="en-US" sz="1500">
              <a:solidFill>
                <a:srgbClr val="000000"/>
              </a:solidFill>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159749535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Lst>
  <p:hf sldNum="0" hdr="0" ftr="0"/>
  <p:txStyles>
    <p:titleStyle>
      <a:lvl1pPr algn="l" defTabSz="877398" rtl="0" fontAlgn="base">
        <a:spcBef>
          <a:spcPct val="0"/>
        </a:spcBef>
        <a:spcAft>
          <a:spcPct val="0"/>
        </a:spcAft>
        <a:defRPr sz="2999">
          <a:solidFill>
            <a:srgbClr val="990000"/>
          </a:solidFill>
          <a:latin typeface="+mj-lt"/>
          <a:ea typeface="+mj-ea"/>
          <a:cs typeface="+mj-cs"/>
        </a:defRPr>
      </a:lvl1pPr>
      <a:lvl2pPr algn="l" defTabSz="877398" rtl="0" fontAlgn="base">
        <a:spcBef>
          <a:spcPct val="0"/>
        </a:spcBef>
        <a:spcAft>
          <a:spcPct val="0"/>
        </a:spcAft>
        <a:defRPr sz="2999">
          <a:solidFill>
            <a:srgbClr val="990000"/>
          </a:solidFill>
          <a:latin typeface="FrutigerNext LT Medium" pitchFamily="34" charset="0"/>
          <a:ea typeface="黑体" pitchFamily="2" charset="-122"/>
        </a:defRPr>
      </a:lvl2pPr>
      <a:lvl3pPr algn="l" defTabSz="877398" rtl="0" fontAlgn="base">
        <a:spcBef>
          <a:spcPct val="0"/>
        </a:spcBef>
        <a:spcAft>
          <a:spcPct val="0"/>
        </a:spcAft>
        <a:defRPr sz="2999">
          <a:solidFill>
            <a:srgbClr val="990000"/>
          </a:solidFill>
          <a:latin typeface="FrutigerNext LT Medium" pitchFamily="34" charset="0"/>
          <a:ea typeface="黑体" pitchFamily="2" charset="-122"/>
        </a:defRPr>
      </a:lvl3pPr>
      <a:lvl4pPr algn="l" defTabSz="877398" rtl="0" fontAlgn="base">
        <a:spcBef>
          <a:spcPct val="0"/>
        </a:spcBef>
        <a:spcAft>
          <a:spcPct val="0"/>
        </a:spcAft>
        <a:defRPr sz="2999">
          <a:solidFill>
            <a:srgbClr val="990000"/>
          </a:solidFill>
          <a:latin typeface="FrutigerNext LT Medium" pitchFamily="34" charset="0"/>
          <a:ea typeface="黑体" pitchFamily="2" charset="-122"/>
        </a:defRPr>
      </a:lvl4pPr>
      <a:lvl5pPr algn="l" defTabSz="877398" rtl="0" fontAlgn="base">
        <a:spcBef>
          <a:spcPct val="0"/>
        </a:spcBef>
        <a:spcAft>
          <a:spcPct val="0"/>
        </a:spcAft>
        <a:defRPr sz="2999">
          <a:solidFill>
            <a:srgbClr val="990000"/>
          </a:solidFill>
          <a:latin typeface="FrutigerNext LT Medium" pitchFamily="34" charset="0"/>
          <a:ea typeface="黑体" pitchFamily="2" charset="-122"/>
        </a:defRPr>
      </a:lvl5pPr>
      <a:lvl6pPr marL="456945" algn="l" defTabSz="877398" rtl="0" fontAlgn="base">
        <a:spcBef>
          <a:spcPct val="0"/>
        </a:spcBef>
        <a:spcAft>
          <a:spcPct val="0"/>
        </a:spcAft>
        <a:defRPr sz="2999">
          <a:solidFill>
            <a:srgbClr val="990000"/>
          </a:solidFill>
          <a:latin typeface="FrutigerNext LT Medium" pitchFamily="34" charset="0"/>
          <a:ea typeface="黑体" pitchFamily="2" charset="-122"/>
        </a:defRPr>
      </a:lvl6pPr>
      <a:lvl7pPr marL="913893" algn="l" defTabSz="877398" rtl="0" fontAlgn="base">
        <a:spcBef>
          <a:spcPct val="0"/>
        </a:spcBef>
        <a:spcAft>
          <a:spcPct val="0"/>
        </a:spcAft>
        <a:defRPr sz="2999">
          <a:solidFill>
            <a:srgbClr val="990000"/>
          </a:solidFill>
          <a:latin typeface="FrutigerNext LT Medium" pitchFamily="34" charset="0"/>
          <a:ea typeface="黑体" pitchFamily="2" charset="-122"/>
        </a:defRPr>
      </a:lvl7pPr>
      <a:lvl8pPr marL="1370837" algn="l" defTabSz="877398" rtl="0" fontAlgn="base">
        <a:spcBef>
          <a:spcPct val="0"/>
        </a:spcBef>
        <a:spcAft>
          <a:spcPct val="0"/>
        </a:spcAft>
        <a:defRPr sz="2999">
          <a:solidFill>
            <a:srgbClr val="990000"/>
          </a:solidFill>
          <a:latin typeface="FrutigerNext LT Medium" pitchFamily="34" charset="0"/>
          <a:ea typeface="黑体" pitchFamily="2" charset="-122"/>
        </a:defRPr>
      </a:lvl8pPr>
      <a:lvl9pPr marL="1827783" algn="l" defTabSz="877398" rtl="0" fontAlgn="base">
        <a:spcBef>
          <a:spcPct val="0"/>
        </a:spcBef>
        <a:spcAft>
          <a:spcPct val="0"/>
        </a:spcAft>
        <a:defRPr sz="2999">
          <a:solidFill>
            <a:srgbClr val="990000"/>
          </a:solidFill>
          <a:latin typeface="FrutigerNext LT Medium" pitchFamily="34" charset="0"/>
          <a:ea typeface="黑体" pitchFamily="2" charset="-122"/>
        </a:defRPr>
      </a:lvl9pPr>
    </p:titleStyle>
    <p:bodyStyle>
      <a:lvl1pPr marL="328430" indent="-328430" algn="l" defTabSz="877398" rtl="0" fontAlgn="base">
        <a:lnSpc>
          <a:spcPct val="140000"/>
        </a:lnSpc>
        <a:spcBef>
          <a:spcPct val="0"/>
        </a:spcBef>
        <a:spcAft>
          <a:spcPct val="0"/>
        </a:spcAft>
        <a:buClr>
          <a:schemeClr val="bg2"/>
        </a:buClr>
        <a:buSzPct val="60000"/>
        <a:buFont typeface="Wingdings" pitchFamily="2" charset="2"/>
        <a:buChar char="l"/>
        <a:defRPr sz="2099" b="1">
          <a:solidFill>
            <a:schemeClr val="tx1"/>
          </a:solidFill>
          <a:latin typeface="+mn-lt"/>
          <a:ea typeface="+mn-ea"/>
          <a:cs typeface="+mn-cs"/>
        </a:defRPr>
      </a:lvl1pPr>
      <a:lvl2pPr marL="713980" indent="-274486" algn="l" defTabSz="877398" rtl="0" fontAlgn="base">
        <a:lnSpc>
          <a:spcPct val="140000"/>
        </a:lnSpc>
        <a:spcBef>
          <a:spcPct val="0"/>
        </a:spcBef>
        <a:spcAft>
          <a:spcPct val="0"/>
        </a:spcAft>
        <a:buClr>
          <a:schemeClr val="tx1"/>
        </a:buClr>
        <a:buSzPct val="50000"/>
        <a:buFont typeface="Wingdings" pitchFamily="2" charset="2"/>
        <a:buChar char="p"/>
        <a:defRPr sz="1899">
          <a:solidFill>
            <a:schemeClr val="tx1"/>
          </a:solidFill>
          <a:latin typeface="+mn-lt"/>
          <a:ea typeface="+mn-ea"/>
        </a:defRPr>
      </a:lvl2pPr>
      <a:lvl3pPr marL="1097940" indent="-220541" algn="l" defTabSz="877398" rtl="0" fontAlgn="base">
        <a:lnSpc>
          <a:spcPct val="140000"/>
        </a:lnSpc>
        <a:spcBef>
          <a:spcPct val="0"/>
        </a:spcBef>
        <a:spcAft>
          <a:spcPct val="0"/>
        </a:spcAft>
        <a:buSzPct val="50000"/>
        <a:buFont typeface="Wingdings" pitchFamily="2" charset="2"/>
        <a:buChar char="n"/>
        <a:defRPr sz="1799">
          <a:solidFill>
            <a:schemeClr val="tx1"/>
          </a:solidFill>
          <a:latin typeface="FrutigerNext LT Light" pitchFamily="34" charset="0"/>
          <a:ea typeface="+mn-ea"/>
        </a:defRPr>
      </a:lvl3pPr>
      <a:lvl4pPr marL="1535844" indent="-220541" algn="l" defTabSz="877398" rtl="0" fontAlgn="base">
        <a:lnSpc>
          <a:spcPct val="140000"/>
        </a:lnSpc>
        <a:spcBef>
          <a:spcPct val="0"/>
        </a:spcBef>
        <a:spcAft>
          <a:spcPct val="0"/>
        </a:spcAft>
        <a:buChar char="–"/>
        <a:defRPr sz="1500">
          <a:solidFill>
            <a:schemeClr val="tx1"/>
          </a:solidFill>
          <a:latin typeface="+mj-lt"/>
          <a:ea typeface="+mn-ea"/>
        </a:defRPr>
      </a:lvl4pPr>
      <a:lvl5pPr marL="197533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5pPr>
      <a:lvl6pPr marL="2432283"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6pPr>
      <a:lvl7pPr marL="2889229"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7pPr>
      <a:lvl8pPr marL="3346174"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8pPr>
      <a:lvl9pPr marL="3803121" indent="-220541" algn="l" defTabSz="877398" rtl="0" fontAlgn="base">
        <a:lnSpc>
          <a:spcPct val="140000"/>
        </a:lnSpc>
        <a:spcBef>
          <a:spcPct val="0"/>
        </a:spcBef>
        <a:spcAft>
          <a:spcPct val="0"/>
        </a:spcAft>
        <a:buFont typeface="FrutigerNext LT Medium" pitchFamily="34" charset="0"/>
        <a:buChar char="~"/>
        <a:defRPr sz="1300">
          <a:solidFill>
            <a:schemeClr val="tx1"/>
          </a:solidFill>
          <a:latin typeface="+mj-lt"/>
          <a:ea typeface="+mn-ea"/>
        </a:defRPr>
      </a:lvl9pPr>
    </p:bodyStyle>
    <p:otherStyle>
      <a:defPPr>
        <a:defRPr lang="zh-CN"/>
      </a:defPPr>
      <a:lvl1pPr marL="0" algn="l" defTabSz="913893" rtl="0" eaLnBrk="1" latinLnBrk="0" hangingPunct="1">
        <a:defRPr sz="1799" kern="1200">
          <a:solidFill>
            <a:schemeClr val="tx1"/>
          </a:solidFill>
          <a:latin typeface="+mn-lt"/>
          <a:ea typeface="+mn-ea"/>
          <a:cs typeface="+mn-cs"/>
        </a:defRPr>
      </a:lvl1pPr>
      <a:lvl2pPr marL="456945" algn="l" defTabSz="913893" rtl="0" eaLnBrk="1" latinLnBrk="0" hangingPunct="1">
        <a:defRPr sz="1799" kern="1200">
          <a:solidFill>
            <a:schemeClr val="tx1"/>
          </a:solidFill>
          <a:latin typeface="+mn-lt"/>
          <a:ea typeface="+mn-ea"/>
          <a:cs typeface="+mn-cs"/>
        </a:defRPr>
      </a:lvl2pPr>
      <a:lvl3pPr marL="913893" algn="l" defTabSz="913893" rtl="0" eaLnBrk="1" latinLnBrk="0" hangingPunct="1">
        <a:defRPr sz="1799" kern="1200">
          <a:solidFill>
            <a:schemeClr val="tx1"/>
          </a:solidFill>
          <a:latin typeface="+mn-lt"/>
          <a:ea typeface="+mn-ea"/>
          <a:cs typeface="+mn-cs"/>
        </a:defRPr>
      </a:lvl3pPr>
      <a:lvl4pPr marL="1370837" algn="l" defTabSz="913893" rtl="0" eaLnBrk="1" latinLnBrk="0" hangingPunct="1">
        <a:defRPr sz="1799" kern="1200">
          <a:solidFill>
            <a:schemeClr val="tx1"/>
          </a:solidFill>
          <a:latin typeface="+mn-lt"/>
          <a:ea typeface="+mn-ea"/>
          <a:cs typeface="+mn-cs"/>
        </a:defRPr>
      </a:lvl4pPr>
      <a:lvl5pPr marL="1827783" algn="l" defTabSz="913893" rtl="0" eaLnBrk="1" latinLnBrk="0" hangingPunct="1">
        <a:defRPr sz="1799" kern="1200">
          <a:solidFill>
            <a:schemeClr val="tx1"/>
          </a:solidFill>
          <a:latin typeface="+mn-lt"/>
          <a:ea typeface="+mn-ea"/>
          <a:cs typeface="+mn-cs"/>
        </a:defRPr>
      </a:lvl5pPr>
      <a:lvl6pPr marL="2284727" algn="l" defTabSz="913893" rtl="0" eaLnBrk="1" latinLnBrk="0" hangingPunct="1">
        <a:defRPr sz="1799" kern="1200">
          <a:solidFill>
            <a:schemeClr val="tx1"/>
          </a:solidFill>
          <a:latin typeface="+mn-lt"/>
          <a:ea typeface="+mn-ea"/>
          <a:cs typeface="+mn-cs"/>
        </a:defRPr>
      </a:lvl6pPr>
      <a:lvl7pPr marL="2741672" algn="l" defTabSz="913893" rtl="0" eaLnBrk="1" latinLnBrk="0" hangingPunct="1">
        <a:defRPr sz="1799" kern="1200">
          <a:solidFill>
            <a:schemeClr val="tx1"/>
          </a:solidFill>
          <a:latin typeface="+mn-lt"/>
          <a:ea typeface="+mn-ea"/>
          <a:cs typeface="+mn-cs"/>
        </a:defRPr>
      </a:lvl7pPr>
      <a:lvl8pPr marL="3198620" algn="l" defTabSz="913893" rtl="0" eaLnBrk="1" latinLnBrk="0" hangingPunct="1">
        <a:defRPr sz="1799" kern="1200">
          <a:solidFill>
            <a:schemeClr val="tx1"/>
          </a:solidFill>
          <a:latin typeface="+mn-lt"/>
          <a:ea typeface="+mn-ea"/>
          <a:cs typeface="+mn-cs"/>
        </a:defRPr>
      </a:lvl8pPr>
      <a:lvl9pPr marL="3655565" algn="l" defTabSz="91389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312.6114" TargetMode="External"/><Relationship Id="rId2" Type="http://schemas.openxmlformats.org/officeDocument/2006/relationships/notesSlide" Target="../notesSlides/notesSlide3.xml"/><Relationship Id="rId1" Type="http://schemas.openxmlformats.org/officeDocument/2006/relationships/slideLayout" Target="../slideLayouts/slideLayout229.xml"/><Relationship Id="rId6" Type="http://schemas.openxmlformats.org/officeDocument/2006/relationships/image" Target="../media/image42.png"/><Relationship Id="rId5" Type="http://schemas.openxmlformats.org/officeDocument/2006/relationships/hyperlink" Target="https://arxiv.org/pdf/1701.07875.pdf" TargetMode="External"/><Relationship Id="rId4" Type="http://schemas.openxmlformats.org/officeDocument/2006/relationships/hyperlink" Target="https://arxiv.org/abs/1406.266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9.xml"/></Relationships>
</file>

<file path=ppt/slides/_rels/slide5.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notesSlide" Target="../notesSlides/notesSlide5.xml"/><Relationship Id="rId1" Type="http://schemas.openxmlformats.org/officeDocument/2006/relationships/slideLayout" Target="../slideLayouts/slideLayout229.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1701.07875.pdf" TargetMode="External"/><Relationship Id="rId2" Type="http://schemas.openxmlformats.org/officeDocument/2006/relationships/notesSlide" Target="../notesSlides/notesSlide6.xml"/><Relationship Id="rId1" Type="http://schemas.openxmlformats.org/officeDocument/2006/relationships/slideLayout" Target="../slideLayouts/slideLayout229.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2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27.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dirty="0" smtClean="0"/>
              <a:t>Deep-Q: Traffic-driven </a:t>
            </a:r>
            <a:r>
              <a:rPr lang="en-US" dirty="0" err="1" smtClean="0"/>
              <a:t>QoS</a:t>
            </a:r>
            <a:r>
              <a:rPr lang="en-US" dirty="0" smtClean="0"/>
              <a:t> Inference using Deep Generative Network</a:t>
            </a:r>
            <a:endParaRPr lang="en-US" dirty="0"/>
          </a:p>
        </p:txBody>
      </p:sp>
    </p:spTree>
    <p:extLst>
      <p:ext uri="{BB962C8B-B14F-4D97-AF65-F5344CB8AC3E}">
        <p14:creationId xmlns:p14="http://schemas.microsoft.com/office/powerpoint/2010/main" val="1520771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Simulations (</a:t>
            </a:r>
            <a:r>
              <a:rPr lang="en-US" sz="2800" dirty="0"/>
              <a:t>3</a:t>
            </a:r>
            <a:r>
              <a:rPr lang="en-US" sz="2800" dirty="0" smtClean="0"/>
              <a:t>/3)</a:t>
            </a:r>
            <a:endParaRPr lang="en-US" sz="2800" dirty="0"/>
          </a:p>
        </p:txBody>
      </p:sp>
      <p:pic>
        <p:nvPicPr>
          <p:cNvPr id="5" name="Content Placeholder 4"/>
          <p:cNvPicPr>
            <a:picLocks noGrp="1" noChangeAspect="1"/>
          </p:cNvPicPr>
          <p:nvPr>
            <p:ph idx="1"/>
          </p:nvPr>
        </p:nvPicPr>
        <p:blipFill>
          <a:blip r:embed="rId2"/>
          <a:stretch>
            <a:fillRect/>
          </a:stretch>
        </p:blipFill>
        <p:spPr>
          <a:xfrm>
            <a:off x="4871864" y="1052736"/>
            <a:ext cx="6477333" cy="2146410"/>
          </a:xfrm>
          <a:prstGeom prst="rect">
            <a:avLst/>
          </a:prstGeom>
        </p:spPr>
      </p:pic>
      <p:pic>
        <p:nvPicPr>
          <p:cNvPr id="6" name="Picture 5"/>
          <p:cNvPicPr>
            <a:picLocks noChangeAspect="1"/>
          </p:cNvPicPr>
          <p:nvPr/>
        </p:nvPicPr>
        <p:blipFill>
          <a:blip r:embed="rId3"/>
          <a:stretch>
            <a:fillRect/>
          </a:stretch>
        </p:blipFill>
        <p:spPr>
          <a:xfrm>
            <a:off x="4871864" y="4077072"/>
            <a:ext cx="6549341" cy="1923219"/>
          </a:xfrm>
          <a:prstGeom prst="rect">
            <a:avLst/>
          </a:prstGeom>
        </p:spPr>
      </p:pic>
      <p:sp>
        <p:nvSpPr>
          <p:cNvPr id="7" name="TextBox 6"/>
          <p:cNvSpPr txBox="1"/>
          <p:nvPr/>
        </p:nvSpPr>
        <p:spPr>
          <a:xfrm>
            <a:off x="612474" y="836563"/>
            <a:ext cx="3960440" cy="5324535"/>
          </a:xfrm>
          <a:prstGeom prst="rect">
            <a:avLst/>
          </a:prstGeom>
          <a:noFill/>
        </p:spPr>
        <p:txBody>
          <a:bodyPr wrap="square" rtlCol="0">
            <a:spAutoFit/>
          </a:bodyPr>
          <a:lstStyle/>
          <a:p>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DCN</a:t>
            </a:r>
          </a:p>
          <a:p>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For each hour (mean of the 60 values sampled for each minute), it is shown the traffic, the delay and the inferences error on delay for all the models. In details, error are in the form of</a:t>
            </a:r>
          </a:p>
          <a:p>
            <a:pPr marL="457200" indent="-457200">
              <a:buFont typeface="Arial" panose="020B0604020202020204" pitchFamily="34" charset="0"/>
              <a:buChar char="•"/>
            </a:pPr>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Full distribution error</a:t>
            </a:r>
          </a:p>
          <a:p>
            <a:pPr marL="457200" indent="-457200">
              <a:buFont typeface="Arial" panose="020B0604020202020204" pitchFamily="34" charset="0"/>
              <a:buChar char="•"/>
            </a:pPr>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Mean error</a:t>
            </a:r>
          </a:p>
          <a:p>
            <a:pPr marL="457200" indent="-457200">
              <a:buFont typeface="Arial" panose="020B0604020202020204" pitchFamily="34" charset="0"/>
              <a:buChar char="•"/>
            </a:pPr>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90</a:t>
            </a:r>
            <a:r>
              <a:rPr lang="en-US" sz="2000" baseline="30000" dirty="0" smtClean="0">
                <a:solidFill>
                  <a:schemeClr val="tx1">
                    <a:lumMod val="75000"/>
                    <a:lumOff val="25000"/>
                  </a:schemeClr>
                </a:solidFill>
                <a:latin typeface="Microsoft YaHei" panose="020B0503020204020204" pitchFamily="34" charset="-122"/>
                <a:ea typeface="Microsoft YaHei" panose="020B0503020204020204" pitchFamily="34" charset="-122"/>
              </a:rPr>
              <a:t>th</a:t>
            </a:r>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 percentile error</a:t>
            </a:r>
          </a:p>
          <a:p>
            <a:pPr marL="457200" indent="-457200">
              <a:buFont typeface="Arial" panose="020B0604020202020204" pitchFamily="34" charset="0"/>
              <a:buChar char="•"/>
            </a:pPr>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99</a:t>
            </a:r>
            <a:r>
              <a:rPr lang="en-US" sz="2000" baseline="30000" dirty="0" smtClean="0">
                <a:solidFill>
                  <a:schemeClr val="tx1">
                    <a:lumMod val="75000"/>
                    <a:lumOff val="25000"/>
                  </a:schemeClr>
                </a:solidFill>
                <a:latin typeface="Microsoft YaHei" panose="020B0503020204020204" pitchFamily="34" charset="-122"/>
                <a:ea typeface="Microsoft YaHei" panose="020B0503020204020204" pitchFamily="34" charset="-122"/>
              </a:rPr>
              <a:t>th</a:t>
            </a:r>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 percentile error</a:t>
            </a:r>
          </a:p>
          <a:p>
            <a:pPr marL="457200" indent="-457200">
              <a:buFont typeface="Arial" panose="020B0604020202020204" pitchFamily="34" charset="0"/>
              <a:buChar char="•"/>
            </a:pPr>
            <a:endParaRPr lang="en-US" sz="20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Overlay IP</a:t>
            </a:r>
          </a:p>
          <a:p>
            <a:r>
              <a:rPr lang="en-US" sz="2000" dirty="0" smtClean="0">
                <a:solidFill>
                  <a:schemeClr val="tx1">
                    <a:lumMod val="75000"/>
                    <a:lumOff val="25000"/>
                  </a:schemeClr>
                </a:solidFill>
                <a:latin typeface="Microsoft YaHei" panose="020B0503020204020204" pitchFamily="34" charset="-122"/>
                <a:ea typeface="Microsoft YaHei" panose="020B0503020204020204" pitchFamily="34" charset="-122"/>
              </a:rPr>
              <a:t>The errors are shown in the same form, but considering the packet loss rate</a:t>
            </a:r>
          </a:p>
        </p:txBody>
      </p:sp>
    </p:spTree>
    <p:extLst>
      <p:ext uri="{BB962C8B-B14F-4D97-AF65-F5344CB8AC3E}">
        <p14:creationId xmlns:p14="http://schemas.microsoft.com/office/powerpoint/2010/main" val="2382115546"/>
      </p:ext>
    </p:extLst>
  </p:cSld>
  <p:clrMapOvr>
    <a:masterClrMapping/>
  </p:clrMapOvr>
  <p:transition>
    <p:cover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Results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sz="2000" dirty="0" smtClean="0"/>
              <a:t>Analyzing DCN results</a:t>
            </a:r>
          </a:p>
          <a:p>
            <a:pPr lvl="1"/>
            <a:r>
              <a:rPr lang="en-US" dirty="0" smtClean="0"/>
              <a:t>Inference errors are generally low for low loads</a:t>
            </a:r>
          </a:p>
          <a:p>
            <a:pPr lvl="1"/>
            <a:r>
              <a:rPr lang="en-US" dirty="0" smtClean="0"/>
              <a:t>Inference errors increase in case of medium and higher loads</a:t>
            </a:r>
          </a:p>
          <a:p>
            <a:pPr lvl="2"/>
            <a:r>
              <a:rPr lang="en-US" dirty="0" smtClean="0"/>
              <a:t>Deep-Q is the one that reacts better to these configurations</a:t>
            </a:r>
          </a:p>
          <a:p>
            <a:pPr lvl="1"/>
            <a:r>
              <a:rPr lang="en-US" dirty="0" smtClean="0"/>
              <a:t>The intuition that GAN is improved because instability training is removed is confirmed</a:t>
            </a:r>
          </a:p>
          <a:p>
            <a:pPr lvl="1"/>
            <a:r>
              <a:rPr lang="en-US" dirty="0" smtClean="0"/>
              <a:t>The intuition that VAE is improved is confirmed</a:t>
            </a:r>
          </a:p>
          <a:p>
            <a:pPr lvl="1"/>
            <a:r>
              <a:rPr lang="en-US" dirty="0" smtClean="0"/>
              <a:t>L must be considered as a parameter of performance. The higher, the better the algorithm it performs, but L=5 and L=15 provide similar results -&gt; </a:t>
            </a:r>
            <a:r>
              <a:rPr lang="en-US" dirty="0" err="1" smtClean="0"/>
              <a:t>convergency</a:t>
            </a:r>
            <a:r>
              <a:rPr lang="en-US" dirty="0" smtClean="0"/>
              <a:t> is reached for those values in these configurations</a:t>
            </a:r>
          </a:p>
          <a:p>
            <a:r>
              <a:rPr lang="en-US" dirty="0" smtClean="0"/>
              <a:t>Analyzing Overlay IP network</a:t>
            </a:r>
          </a:p>
          <a:p>
            <a:pPr lvl="1"/>
            <a:r>
              <a:rPr lang="en-US" dirty="0" smtClean="0"/>
              <a:t>Results are similar to DCN, so the algorithm seems to be robust to topological changes </a:t>
            </a:r>
            <a:endParaRPr lang="en-US" dirty="0"/>
          </a:p>
        </p:txBody>
      </p:sp>
    </p:spTree>
    <p:extLst>
      <p:ext uri="{BB962C8B-B14F-4D97-AF65-F5344CB8AC3E}">
        <p14:creationId xmlns:p14="http://schemas.microsoft.com/office/powerpoint/2010/main" val="284057011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Conclusions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Multi-hop networks may become problematic</a:t>
            </a:r>
          </a:p>
          <a:p>
            <a:pPr lvl="1"/>
            <a:r>
              <a:rPr lang="en-US" dirty="0" smtClean="0"/>
              <a:t>More complex models required for modeling probability distribution of </a:t>
            </a:r>
            <a:r>
              <a:rPr lang="en-US" dirty="0" err="1" smtClean="0"/>
              <a:t>QoS</a:t>
            </a:r>
            <a:r>
              <a:rPr lang="en-US" dirty="0" smtClean="0"/>
              <a:t> metrics</a:t>
            </a:r>
          </a:p>
          <a:p>
            <a:r>
              <a:rPr lang="en-US" dirty="0" smtClean="0"/>
              <a:t>Queuing models are way too approximate in case of medium and high congestion</a:t>
            </a:r>
          </a:p>
          <a:p>
            <a:r>
              <a:rPr lang="en-US" dirty="0" smtClean="0"/>
              <a:t>Deep learning techniques may be helpful, but current state-of-the-art techniques need an improvement if applied to estimation of </a:t>
            </a:r>
            <a:r>
              <a:rPr lang="en-US" dirty="0" err="1" smtClean="0"/>
              <a:t>QoS</a:t>
            </a:r>
            <a:endParaRPr lang="en-US" dirty="0" smtClean="0"/>
          </a:p>
          <a:p>
            <a:r>
              <a:rPr lang="en-US" dirty="0" smtClean="0"/>
              <a:t>Deep-Q is a solution to all these problems</a:t>
            </a:r>
          </a:p>
          <a:p>
            <a:pPr lvl="1"/>
            <a:r>
              <a:rPr lang="en-US" dirty="0" smtClean="0"/>
              <a:t>High improvement on every aspect</a:t>
            </a:r>
          </a:p>
          <a:p>
            <a:endParaRPr lang="en-US" dirty="0"/>
          </a:p>
        </p:txBody>
      </p:sp>
    </p:spTree>
    <p:extLst>
      <p:ext uri="{BB962C8B-B14F-4D97-AF65-F5344CB8AC3E}">
        <p14:creationId xmlns:p14="http://schemas.microsoft.com/office/powerpoint/2010/main" val="10694665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Strengths and falls</a:t>
            </a:r>
            <a:endParaRPr lang="en-US" sz="2800" dirty="0"/>
          </a:p>
        </p:txBody>
      </p:sp>
      <p:graphicFrame>
        <p:nvGraphicFramePr>
          <p:cNvPr id="4" name="Diagram 3"/>
          <p:cNvGraphicFramePr/>
          <p:nvPr>
            <p:extLst>
              <p:ext uri="{D42A27DB-BD31-4B8C-83A1-F6EECF244321}">
                <p14:modId xmlns:p14="http://schemas.microsoft.com/office/powerpoint/2010/main" val="3808437162"/>
              </p:ext>
            </p:extLst>
          </p:nvPr>
        </p:nvGraphicFramePr>
        <p:xfrm>
          <a:off x="521737" y="692696"/>
          <a:ext cx="11160124" cy="580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871777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Improvements</a:t>
            </a:r>
            <a:endParaRPr lang="en-US" sz="2800" dirty="0"/>
          </a:p>
        </p:txBody>
      </p:sp>
      <p:sp>
        <p:nvSpPr>
          <p:cNvPr id="3" name="Text Placeholder 2"/>
          <p:cNvSpPr>
            <a:spLocks noGrp="1"/>
          </p:cNvSpPr>
          <p:nvPr>
            <p:ph type="body" idx="1"/>
          </p:nvPr>
        </p:nvSpPr>
        <p:spPr>
          <a:xfrm>
            <a:off x="515938" y="908051"/>
            <a:ext cx="11160124" cy="5806786"/>
          </a:xfrm>
        </p:spPr>
        <p:txBody>
          <a:bodyPr/>
          <a:lstStyle/>
          <a:p>
            <a:r>
              <a:rPr lang="en-US" dirty="0" smtClean="0"/>
              <a:t>Analyze whether different configurations could lead to different results</a:t>
            </a:r>
          </a:p>
          <a:p>
            <a:pPr lvl="1"/>
            <a:r>
              <a:rPr lang="en-US" dirty="0" smtClean="0"/>
              <a:t>If so</a:t>
            </a:r>
          </a:p>
          <a:p>
            <a:pPr lvl="2"/>
            <a:r>
              <a:rPr lang="en-US" dirty="0" smtClean="0"/>
              <a:t>First try: train the model with data obtained from more configurations. A possible result could be that the algorithm is not precise anymore as the model becomes too complex.</a:t>
            </a:r>
          </a:p>
          <a:p>
            <a:pPr lvl="2"/>
            <a:r>
              <a:rPr lang="en-US" dirty="0" smtClean="0"/>
              <a:t>If so, either collect more data or (curse of dimensionality) collect data of networks in different configurations so that to find a possible clustering of the configurations (in the sense that we cluster them depending on the traffic loads). Then, train a model for each cluster and try to learn also the belonging of the matrix to one of these clusters.</a:t>
            </a:r>
          </a:p>
          <a:p>
            <a:pPr lvl="1"/>
            <a:r>
              <a:rPr lang="en-US" dirty="0" smtClean="0"/>
              <a:t>An analyses on how L parameter should be set depending on the network configuration is crucial to understand the scalability of the algorithm, as higher L implies higher inference time</a:t>
            </a:r>
          </a:p>
          <a:p>
            <a:r>
              <a:rPr lang="en-US" dirty="0" smtClean="0"/>
              <a:t>Initially apply an offline training (depending on the feasibility), and add an online learning mechanism</a:t>
            </a:r>
          </a:p>
          <a:p>
            <a:pPr lvl="1"/>
            <a:r>
              <a:rPr lang="en-US" dirty="0" smtClean="0"/>
              <a:t>Improves adaptability over time</a:t>
            </a:r>
            <a:endParaRPr lang="en-US" dirty="0"/>
          </a:p>
        </p:txBody>
      </p:sp>
    </p:spTree>
    <p:extLst>
      <p:ext uri="{BB962C8B-B14F-4D97-AF65-F5344CB8AC3E}">
        <p14:creationId xmlns:p14="http://schemas.microsoft.com/office/powerpoint/2010/main" val="158587384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2367" y="64008"/>
            <a:ext cx="11308249" cy="778598"/>
          </a:xfrm>
        </p:spPr>
        <p:txBody>
          <a:bodyPr/>
          <a:lstStyle/>
          <a:p>
            <a:pPr algn="ctr"/>
            <a:r>
              <a:rPr lang="en-US" sz="2800" dirty="0" smtClean="0"/>
              <a:t>Introduction</a:t>
            </a:r>
            <a:endParaRPr lang="en-US" sz="2800" dirty="0"/>
          </a:p>
        </p:txBody>
      </p:sp>
      <p:graphicFrame>
        <p:nvGraphicFramePr>
          <p:cNvPr id="2" name="Diagram 1"/>
          <p:cNvGraphicFramePr/>
          <p:nvPr>
            <p:extLst>
              <p:ext uri="{D42A27DB-BD31-4B8C-83A1-F6EECF244321}">
                <p14:modId xmlns:p14="http://schemas.microsoft.com/office/powerpoint/2010/main" val="3963001488"/>
              </p:ext>
            </p:extLst>
          </p:nvPr>
        </p:nvGraphicFramePr>
        <p:xfrm>
          <a:off x="495380" y="1052736"/>
          <a:ext cx="11160124" cy="504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62182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5938" y="247232"/>
            <a:ext cx="11160124" cy="539749"/>
          </a:xfrm>
        </p:spPr>
        <p:txBody>
          <a:bodyPr/>
          <a:lstStyle/>
          <a:p>
            <a:pPr algn="ctr"/>
            <a:r>
              <a:rPr lang="en-US" sz="2800" dirty="0" smtClean="0"/>
              <a:t>State-of-the-art</a:t>
            </a:r>
            <a:endParaRPr lang="en-US" sz="2800" dirty="0"/>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707954" y="1052736"/>
                <a:ext cx="10943167" cy="5557675"/>
              </a:xfrm>
            </p:spPr>
            <p:txBody>
              <a:bodyPr/>
              <a:lstStyle/>
              <a:p>
                <a:r>
                  <a:rPr lang="en-US" dirty="0" smtClean="0"/>
                  <a:t>Analysis on current implementation of fields with same characteristics</a:t>
                </a:r>
              </a:p>
              <a:p>
                <a:pPr lvl="1"/>
                <a:r>
                  <a:rPr lang="en-US" dirty="0" smtClean="0"/>
                  <a:t>DL, Deep Generative Networks (DGN)</a:t>
                </a:r>
              </a:p>
              <a:p>
                <a:pPr lvl="2"/>
                <a:r>
                  <a:rPr lang="en-US" dirty="0" smtClean="0"/>
                  <a:t>VAE: </a:t>
                </a:r>
                <a:r>
                  <a:rPr lang="en-US" dirty="0">
                    <a:hlinkClick r:id="rId3"/>
                  </a:rPr>
                  <a:t>https://</a:t>
                </a:r>
                <a:r>
                  <a:rPr lang="en-US" dirty="0" smtClean="0">
                    <a:hlinkClick r:id="rId3"/>
                  </a:rPr>
                  <a:t>arxiv.org/abs/1312.6114</a:t>
                </a:r>
                <a:endParaRPr lang="en-US" dirty="0"/>
              </a:p>
              <a:p>
                <a:pPr lvl="2"/>
                <a:r>
                  <a:rPr lang="en-US" dirty="0" smtClean="0"/>
                  <a:t>GAN: </a:t>
                </a:r>
                <a:r>
                  <a:rPr lang="en-US" dirty="0">
                    <a:hlinkClick r:id="rId4"/>
                  </a:rPr>
                  <a:t>https://</a:t>
                </a:r>
                <a:r>
                  <a:rPr lang="en-US" dirty="0" smtClean="0">
                    <a:hlinkClick r:id="rId4"/>
                  </a:rPr>
                  <a:t>arxiv.org/abs/1406.2661</a:t>
                </a:r>
                <a:r>
                  <a:rPr lang="en-US" dirty="0" smtClean="0"/>
                  <a:t>, </a:t>
                </a:r>
                <a:r>
                  <a:rPr lang="en-US" dirty="0">
                    <a:hlinkClick r:id="rId5"/>
                  </a:rPr>
                  <a:t>https://</a:t>
                </a:r>
                <a:r>
                  <a:rPr lang="en-US" dirty="0" smtClean="0">
                    <a:hlinkClick r:id="rId5"/>
                  </a:rPr>
                  <a:t>arxiv.org/pdf/1701.07875.pdf</a:t>
                </a:r>
                <a:endParaRPr lang="en-US" dirty="0" smtClean="0"/>
              </a:p>
              <a:p>
                <a:r>
                  <a:rPr lang="en-US" dirty="0" smtClean="0"/>
                  <a:t>These models accurately predict when complex data modeling is required, starting from row data</a:t>
                </a:r>
              </a:p>
              <a:p>
                <a:pPr lvl="1"/>
                <a:r>
                  <a:rPr lang="en-US" dirty="0" err="1" smtClean="0"/>
                  <a:t>Eg</a:t>
                </a:r>
                <a:r>
                  <a:rPr lang="en-US" dirty="0" smtClean="0"/>
                  <a:t>: digits (low dimension) as input, images as output (high dimension)</a:t>
                </a:r>
              </a:p>
              <a:p>
                <a:r>
                  <a:rPr lang="en-US" dirty="0" smtClean="0"/>
                  <a:t>Inferencing is simple, once the training has been done (great for online)</a:t>
                </a:r>
              </a:p>
              <a:p>
                <a:r>
                  <a:rPr lang="en-US" dirty="0"/>
                  <a:t>Problems on applying VAE as it is</a:t>
                </a:r>
              </a:p>
              <a:p>
                <a:pPr lvl="1"/>
                <a:r>
                  <a:rPr lang="en-US" dirty="0"/>
                  <a:t>Usual VAE configuration</a:t>
                </a:r>
              </a:p>
              <a:p>
                <a:pPr lvl="2"/>
                <a:r>
                  <a:rPr lang="en-US" dirty="0"/>
                  <a:t>Input: simple</a:t>
                </a:r>
              </a:p>
              <a:p>
                <a:pPr lvl="2"/>
                <a:r>
                  <a:rPr lang="en-US" dirty="0"/>
                  <a:t>Output: high dimensional (complex) data distribution</a:t>
                </a:r>
              </a:p>
              <a:p>
                <a:pPr lvl="1"/>
                <a:r>
                  <a:rPr lang="en-US" dirty="0"/>
                  <a:t>Network domain</a:t>
                </a:r>
              </a:p>
              <a:p>
                <a:pPr lvl="2"/>
                <a:r>
                  <a:rPr lang="en-US" dirty="0"/>
                  <a:t>Input: traffic load matrix at time 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a:latin typeface="Cambria Math" panose="02040503050406030204" pitchFamily="18" charset="0"/>
                      </a:rPr>
                      <m:t> </m:t>
                    </m:r>
                  </m:oMath>
                </a14:m>
                <a:r>
                  <a:rPr lang="en-US" dirty="0"/>
                  <a:t>-&gt; </a:t>
                </a:r>
                <a:r>
                  <a:rPr lang="en-US" dirty="0" smtClean="0"/>
                  <a:t>complex. Deep-Q will </a:t>
                </a:r>
                <a:r>
                  <a:rPr lang="en-US" dirty="0"/>
                  <a:t>use micro-load </a:t>
                </a:r>
                <a:r>
                  <a:rPr lang="en-US" dirty="0" smtClean="0"/>
                  <a:t>matrices </a:t>
                </a:r>
                <a14:m>
                  <m:oMath xmlns:m="http://schemas.openxmlformats.org/officeDocument/2006/math">
                    <m:d>
                      <m:dPr>
                        <m:begChr m:val="{"/>
                        <m:endChr m:val="}"/>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𝑡</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i="1">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sSubSup>
                          <m:sSubSupPr>
                            <m:ctrlPr>
                              <a:rPr lang="en-US" i="1" smtClean="0">
                                <a:latin typeface="Cambria Math" panose="02040503050406030204" pitchFamily="18" charset="0"/>
                              </a:rPr>
                            </m:ctrlPr>
                          </m:sSubSupPr>
                          <m:e>
                            <m:r>
                              <a:rPr lang="en-US" i="1">
                                <a:latin typeface="Cambria Math" panose="02040503050406030204" pitchFamily="18" charset="0"/>
                              </a:rPr>
                              <m:t>𝑀</m:t>
                            </m:r>
                          </m:e>
                          <m:sub>
                            <m:r>
                              <a:rPr lang="en-US" i="1">
                                <a:latin typeface="Cambria Math" panose="02040503050406030204" pitchFamily="18" charset="0"/>
                              </a:rPr>
                              <m:t>𝑡</m:t>
                            </m:r>
                          </m:sub>
                          <m:sup>
                            <m:r>
                              <a:rPr lang="en-US" b="0" i="1" smtClean="0">
                                <a:latin typeface="Cambria Math" panose="02040503050406030204" pitchFamily="18" charset="0"/>
                              </a:rPr>
                              <m:t>𝐿</m:t>
                            </m:r>
                          </m:sup>
                        </m:sSubSup>
                      </m:e>
                    </m:d>
                  </m:oMath>
                </a14:m>
                <a:endParaRPr lang="en-US" dirty="0"/>
              </a:p>
              <a:p>
                <a:pPr lvl="2"/>
                <a:r>
                  <a:rPr lang="en-US" dirty="0"/>
                  <a:t>Output: probability distribution of </a:t>
                </a:r>
                <a:r>
                  <a:rPr lang="en-US" dirty="0" err="1"/>
                  <a:t>QoS</a:t>
                </a:r>
                <a:r>
                  <a:rPr lang="en-US" dirty="0"/>
                  <a:t> metric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r>
                      <a:rPr lang="en-US">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𝑡</m:t>
                            </m:r>
                          </m:sub>
                        </m:sSub>
                      </m:e>
                    </m:d>
                  </m:oMath>
                </a14:m>
                <a:r>
                  <a:rPr lang="en-US" dirty="0"/>
                  <a:t> under traffic load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oMath>
                </a14:m>
                <a:r>
                  <a:rPr lang="en-US" dirty="0"/>
                  <a:t> -&gt; simple (one dimension</a:t>
                </a:r>
                <a:r>
                  <a:rPr lang="en-US" dirty="0" smtClean="0"/>
                  <a:t>)</a:t>
                </a:r>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707954" y="1052736"/>
                <a:ext cx="10943167" cy="5557675"/>
              </a:xfrm>
              <a:blipFill rotWithShape="0">
                <a:blip r:embed="rId6"/>
                <a:stretch>
                  <a:fillRect l="-724" t="-220" r="-780"/>
                </a:stretch>
              </a:blipFill>
            </p:spPr>
            <p:txBody>
              <a:bodyPr/>
              <a:lstStyle/>
              <a:p>
                <a:r>
                  <a:rPr lang="en-US">
                    <a:noFill/>
                  </a:rPr>
                  <a:t> </a:t>
                </a:r>
              </a:p>
            </p:txBody>
          </p:sp>
        </mc:Fallback>
      </mc:AlternateContent>
    </p:spTree>
    <p:extLst>
      <p:ext uri="{BB962C8B-B14F-4D97-AF65-F5344CB8AC3E}">
        <p14:creationId xmlns:p14="http://schemas.microsoft.com/office/powerpoint/2010/main" val="22649678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Main contributions of the article</a:t>
            </a:r>
            <a:endParaRPr lang="en-US" sz="2800" dirty="0"/>
          </a:p>
        </p:txBody>
      </p:sp>
      <p:sp>
        <p:nvSpPr>
          <p:cNvPr id="4" name="Text Placeholder 3"/>
          <p:cNvSpPr>
            <a:spLocks noGrp="1"/>
          </p:cNvSpPr>
          <p:nvPr>
            <p:ph type="body" sz="quarter" idx="11"/>
          </p:nvPr>
        </p:nvSpPr>
        <p:spPr>
          <a:xfrm>
            <a:off x="721789" y="1412877"/>
            <a:ext cx="10943167" cy="3771289"/>
          </a:xfrm>
        </p:spPr>
        <p:txBody>
          <a:bodyPr/>
          <a:lstStyle/>
          <a:p>
            <a:r>
              <a:rPr lang="en-US" dirty="0" smtClean="0"/>
              <a:t>Input adjustment to VAE setting</a:t>
            </a:r>
          </a:p>
          <a:p>
            <a:r>
              <a:rPr lang="en-US" dirty="0" smtClean="0"/>
              <a:t>Output adjustment to VAE setting</a:t>
            </a:r>
          </a:p>
          <a:p>
            <a:r>
              <a:rPr lang="en-US" dirty="0" err="1" smtClean="0"/>
              <a:t>Cinfer</a:t>
            </a:r>
            <a:r>
              <a:rPr lang="en-US" dirty="0" smtClean="0"/>
              <a:t>-loss module to compute an approximation of the error</a:t>
            </a:r>
          </a:p>
          <a:p>
            <a:pPr lvl="1"/>
            <a:r>
              <a:rPr lang="en-US" dirty="0" smtClean="0"/>
              <a:t>Accurate in this context</a:t>
            </a:r>
          </a:p>
          <a:p>
            <a:pPr lvl="1"/>
            <a:r>
              <a:rPr lang="en-US" dirty="0" smtClean="0"/>
              <a:t>Fast to support online inference</a:t>
            </a:r>
          </a:p>
          <a:p>
            <a:endParaRPr lang="en-US" dirty="0" smtClean="0"/>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685293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Input adjustment to VAE settings</a:t>
            </a:r>
            <a:endParaRPr lang="en-US" sz="2800" dirty="0"/>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725839" y="980728"/>
                <a:ext cx="10943167" cy="4507388"/>
              </a:xfrm>
            </p:spPr>
            <p:txBody>
              <a:bodyPr/>
              <a:lstStyle/>
              <a:p>
                <a:r>
                  <a:rPr lang="en-US" dirty="0" smtClean="0"/>
                  <a:t>From experiments (see later): VAE and GAN will fail for this reasons</a:t>
                </a:r>
              </a:p>
              <a:p>
                <a:pPr lvl="1"/>
                <a:r>
                  <a:rPr lang="en-US" dirty="0" smtClean="0"/>
                  <a:t>We need first to extract features so to have a simple input configuration</a:t>
                </a:r>
              </a:p>
              <a:p>
                <a:r>
                  <a:rPr lang="en-US" dirty="0" smtClean="0"/>
                  <a:t>Solution: introduction of LSTM module for traffic feature extraction</a:t>
                </a:r>
              </a:p>
              <a:p>
                <a:r>
                  <a:rPr lang="en-US" dirty="0" smtClean="0"/>
                  <a:t>LSTM: good at extracting features from sequential data (</a:t>
                </a:r>
                <a:r>
                  <a:rPr lang="en-US" dirty="0">
                    <a:hlinkClick r:id="rId3"/>
                  </a:rPr>
                  <a:t>https://colah.github.io/posts/2015-08-Understanding-LSTMs</a:t>
                </a:r>
                <a:r>
                  <a:rPr lang="en-US" dirty="0" smtClean="0">
                    <a:hlinkClick r:id="rId3"/>
                  </a:rPr>
                  <a:t>/</a:t>
                </a:r>
                <a:r>
                  <a:rPr lang="en-US" dirty="0" smtClean="0"/>
                  <a:t>)</a:t>
                </a:r>
              </a:p>
              <a:p>
                <a:r>
                  <a:rPr lang="en-US" dirty="0" smtClean="0"/>
                  <a:t>Goal: extract low amount of features from high dimensional matrix, instead of directly using micro-load matrices</a:t>
                </a:r>
              </a:p>
              <a:p>
                <a:pPr lvl="1"/>
                <a:r>
                  <a:rPr lang="en-US" dirty="0" smtClean="0"/>
                  <a:t>Real goal is to learn a function</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𝐿𝑆𝑇𝑀</m:t>
                        </m:r>
                      </m:sub>
                    </m:sSub>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𝐿𝑆𝑇𝑀</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i="1">
                            <a:latin typeface="Cambria Math" panose="02040503050406030204" pitchFamily="18" charset="0"/>
                          </a:rPr>
                          <m:t>𝑡</m:t>
                        </m:r>
                      </m:sub>
                      <m:sup>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i="1">
                            <a:latin typeface="Cambria Math" panose="02040503050406030204" pitchFamily="18" charset="0"/>
                          </a:rPr>
                          <m:t>𝑡</m:t>
                        </m:r>
                      </m:sub>
                      <m:sup>
                        <m:r>
                          <a:rPr lang="en-US" i="1">
                            <a:latin typeface="Cambria Math" panose="02040503050406030204" pitchFamily="18" charset="0"/>
                          </a:rPr>
                          <m:t>𝐿</m:t>
                        </m:r>
                      </m:sup>
                    </m:sSubSup>
                    <m:r>
                      <a:rPr lang="en-US" b="0" i="1" smtClean="0">
                        <a:latin typeface="Cambria Math" panose="02040503050406030204" pitchFamily="18" charset="0"/>
                      </a:rPr>
                      <m:t>)</m:t>
                    </m:r>
                  </m:oMath>
                </a14:m>
                <a:endParaRPr lang="en-US" dirty="0" smtClean="0"/>
              </a:p>
              <a:p>
                <a:pPr lvl="1"/>
                <a:r>
                  <a:rPr lang="en-US" dirty="0" smtClean="0"/>
                  <a:t>Result: efficient learning of Deep-Q system</a:t>
                </a:r>
              </a:p>
              <a:p>
                <a:endParaRPr lang="en-US" dirty="0" smtClean="0"/>
              </a:p>
              <a:p>
                <a:endParaRPr lang="en-US" dirty="0" smtClean="0"/>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725839" y="980728"/>
                <a:ext cx="10943167" cy="4507388"/>
              </a:xfrm>
              <a:blipFill rotWithShape="0">
                <a:blip r:embed="rId4"/>
                <a:stretch>
                  <a:fillRect l="-724" t="-271"/>
                </a:stretch>
              </a:blipFill>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725839" y="4725144"/>
            <a:ext cx="5221502" cy="2016224"/>
          </a:xfrm>
          <a:prstGeom prst="rect">
            <a:avLst/>
          </a:prstGeom>
        </p:spPr>
      </p:pic>
      <p:sp>
        <p:nvSpPr>
          <p:cNvPr id="5" name="TextBox 4"/>
          <p:cNvSpPr txBox="1"/>
          <p:nvPr/>
        </p:nvSpPr>
        <p:spPr>
          <a:xfrm>
            <a:off x="5939701" y="5139392"/>
            <a:ext cx="5158287" cy="523220"/>
          </a:xfrm>
          <a:prstGeom prst="rect">
            <a:avLst/>
          </a:prstGeom>
          <a:noFill/>
        </p:spPr>
        <p:txBody>
          <a:bodyPr wrap="square" rtlCol="0">
            <a:spAutoFit/>
          </a:bodyPr>
          <a:lstStyle/>
          <a:p>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Representation of how features are extracted each time considering the micro-load matrices</a:t>
            </a:r>
          </a:p>
        </p:txBody>
      </p:sp>
    </p:spTree>
    <p:extLst>
      <p:ext uri="{BB962C8B-B14F-4D97-AF65-F5344CB8AC3E}">
        <p14:creationId xmlns:p14="http://schemas.microsoft.com/office/powerpoint/2010/main" val="27857659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Output adjustment to VAE settings</a:t>
            </a:r>
            <a:endParaRPr lang="en-US" sz="2800" dirty="0"/>
          </a:p>
        </p:txBody>
      </p:sp>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721789" y="1412877"/>
                <a:ext cx="10943167" cy="5715154"/>
              </a:xfrm>
            </p:spPr>
            <p:txBody>
              <a:bodyPr/>
              <a:lstStyle/>
              <a:p>
                <a:r>
                  <a:rPr lang="en-US" dirty="0" smtClean="0"/>
                  <a:t>A distance metric is required. Wasserstein distance shows superior performance against previous metrics (</a:t>
                </a:r>
                <a:r>
                  <a:rPr lang="en-US" dirty="0">
                    <a:hlinkClick r:id="rId3"/>
                  </a:rPr>
                  <a:t>https://</a:t>
                </a:r>
                <a:r>
                  <a:rPr lang="en-US" dirty="0" smtClean="0">
                    <a:hlinkClick r:id="rId3"/>
                  </a:rPr>
                  <a:t>arxiv.org/pdf/1701.07875.pdf</a:t>
                </a:r>
                <a:r>
                  <a:rPr lang="en-US" dirty="0" smtClean="0"/>
                  <a:t>)</a:t>
                </a:r>
              </a:p>
              <a:p>
                <a:pPr lvl="1"/>
                <a:r>
                  <a:rPr lang="en-US" dirty="0" smtClean="0"/>
                  <a:t>Computationally unfeasible (curse of dimensionality): GAN solves the problem with adversarial training method, with unstable training performance</a:t>
                </a:r>
              </a:p>
              <a:p>
                <a:pPr lvl="1"/>
                <a:r>
                  <a:rPr lang="en-US" dirty="0" smtClean="0"/>
                  <a:t>The context is different here. Both high accuracy and stable training performance are needed</a:t>
                </a:r>
              </a:p>
              <a:p>
                <a:pPr lvl="1"/>
                <a:r>
                  <a:rPr lang="en-US" dirty="0" smtClean="0"/>
                  <a:t>From experiments (see later): instability leads to low accuracy</a:t>
                </a:r>
              </a:p>
              <a:p>
                <a:r>
                  <a:rPr lang="en-US" dirty="0" smtClean="0"/>
                  <a:t>Cramer distance metric fits well</a:t>
                </a:r>
              </a:p>
              <a:p>
                <a:pPr lvl="1"/>
                <a:r>
                  <a:rPr lang="en-US" dirty="0" smtClean="0"/>
                  <a:t>Proved to have equal performances as Wasserstein distance under one-dimensional condition</a:t>
                </a:r>
              </a:p>
              <a:p>
                <a:pPr lvl="1"/>
                <a:r>
                  <a:rPr lang="en-US" dirty="0" smtClean="0"/>
                  <a:t>Exact computation is computationally heavy</a:t>
                </a:r>
              </a:p>
              <a:p>
                <a:pPr lvl="1"/>
                <a:r>
                  <a:rPr lang="en-US" dirty="0" smtClean="0"/>
                  <a:t>High accuracy, low overhead and fully differentiability are required</a:t>
                </a:r>
              </a:p>
              <a:p>
                <a:pPr lvl="1"/>
                <a:r>
                  <a:rPr lang="en-US" dirty="0" smtClean="0"/>
                  <a:t>Solution: </a:t>
                </a:r>
                <a:r>
                  <a:rPr lang="en-US" dirty="0" err="1" smtClean="0"/>
                  <a:t>Cinfer</a:t>
                </a:r>
                <a:r>
                  <a:rPr lang="en-US" dirty="0" smtClean="0"/>
                  <a:t>-loss algorithm</a:t>
                </a:r>
              </a:p>
              <a:p>
                <a:pPr lvl="2"/>
                <a:r>
                  <a:rPr lang="en-US" dirty="0" smtClean="0"/>
                  <a:t>Asymptotically, it computes the Cramer distance exactly: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e>
                            </m:eqArr>
                          </m:lim>
                        </m:limLow>
                        <m:r>
                          <a:rPr lang="en-US" b="0" i="1" smtClean="0">
                            <a:latin typeface="Cambria Math" panose="02040503050406030204" pitchFamily="18" charset="0"/>
                          </a:rPr>
                          <m:t>(</m:t>
                        </m:r>
                      </m:fName>
                      <m:e>
                        <m:r>
                          <a:rPr lang="en-US" b="0" i="1" smtClean="0">
                            <a:latin typeface="Cambria Math" panose="02040503050406030204" pitchFamily="18" charset="0"/>
                          </a:rPr>
                          <m:t>𝐶𝑖𝑛𝑓𝑒𝑟</m:t>
                        </m:r>
                        <m:r>
                          <a:rPr lang="en-US" b="0" i="1" smtClean="0">
                            <a:latin typeface="Cambria Math" panose="02040503050406030204" pitchFamily="18" charset="0"/>
                          </a:rPr>
                          <m:t>−</m:t>
                        </m:r>
                        <m:r>
                          <a:rPr lang="en-US" b="0" i="1" smtClean="0">
                            <a:latin typeface="Cambria Math" panose="02040503050406030204" pitchFamily="18" charset="0"/>
                          </a:rPr>
                          <m:t>𝑙𝑜𝑠𝑠</m:t>
                        </m:r>
                        <m:r>
                          <a:rPr lang="en-US" b="0" i="1" smtClean="0">
                            <a:latin typeface="Cambria Math" panose="02040503050406030204" pitchFamily="18" charset="0"/>
                          </a:rPr>
                          <m:t>)=</m:t>
                        </m:r>
                        <m:r>
                          <a:rPr lang="en-US" b="0" i="1" smtClean="0">
                            <a:latin typeface="Cambria Math" panose="02040503050406030204" pitchFamily="18" charset="0"/>
                          </a:rPr>
                          <m:t>𝐶𝑟𝑎𝑚𝑒𝑟</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e>
                    </m:func>
                  </m:oMath>
                </a14:m>
                <a:endParaRPr lang="en-US" dirty="0" smtClean="0"/>
              </a:p>
              <a:p>
                <a:endParaRPr lang="en-US" dirty="0" smtClean="0"/>
              </a:p>
              <a:p>
                <a:pPr lvl="1"/>
                <a:endParaRPr lang="en-US" dirty="0" smtClean="0"/>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721789" y="1412877"/>
                <a:ext cx="10943167" cy="5715154"/>
              </a:xfrm>
              <a:blipFill rotWithShape="0">
                <a:blip r:embed="rId4"/>
                <a:stretch>
                  <a:fillRect l="-724" t="-213" r="-724"/>
                </a:stretch>
              </a:blipFill>
            </p:spPr>
            <p:txBody>
              <a:bodyPr/>
              <a:lstStyle/>
              <a:p>
                <a:r>
                  <a:rPr lang="en-US">
                    <a:noFill/>
                  </a:rPr>
                  <a:t> </a:t>
                </a:r>
              </a:p>
            </p:txBody>
          </p:sp>
        </mc:Fallback>
      </mc:AlternateContent>
    </p:spTree>
    <p:extLst>
      <p:ext uri="{BB962C8B-B14F-4D97-AF65-F5344CB8AC3E}">
        <p14:creationId xmlns:p14="http://schemas.microsoft.com/office/powerpoint/2010/main" val="1722543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800" dirty="0" smtClean="0"/>
              <a:t>Advanced description of the work</a:t>
            </a:r>
            <a:endParaRPr lang="en-US" sz="2800" dirty="0"/>
          </a:p>
        </p:txBody>
      </p:sp>
      <p:pic>
        <p:nvPicPr>
          <p:cNvPr id="15" name="Picture 14"/>
          <p:cNvPicPr>
            <a:picLocks noChangeAspect="1"/>
          </p:cNvPicPr>
          <p:nvPr/>
        </p:nvPicPr>
        <p:blipFill>
          <a:blip r:embed="rId3"/>
          <a:stretch>
            <a:fillRect/>
          </a:stretch>
        </p:blipFill>
        <p:spPr>
          <a:xfrm>
            <a:off x="263352" y="806232"/>
            <a:ext cx="5544616" cy="2648014"/>
          </a:xfrm>
          <a:prstGeom prst="rect">
            <a:avLst/>
          </a:prstGeom>
        </p:spPr>
      </p:pic>
      <p:pic>
        <p:nvPicPr>
          <p:cNvPr id="16" name="Picture 15"/>
          <p:cNvPicPr>
            <a:picLocks noChangeAspect="1"/>
          </p:cNvPicPr>
          <p:nvPr/>
        </p:nvPicPr>
        <p:blipFill>
          <a:blip r:embed="rId4"/>
          <a:stretch>
            <a:fillRect/>
          </a:stretch>
        </p:blipFill>
        <p:spPr>
          <a:xfrm>
            <a:off x="5793566" y="1359231"/>
            <a:ext cx="6170596" cy="154264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577673" y="3743321"/>
                <a:ext cx="5215893" cy="2465290"/>
              </a:xfrm>
              <a:prstGeom prst="rect">
                <a:avLst/>
              </a:prstGeom>
              <a:noFill/>
            </p:spPr>
            <p:txBody>
              <a:bodyPr wrap="square" rtlCol="0">
                <a:spAutoFit/>
              </a:bodyPr>
              <a:lstStyle/>
              <a:p>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Training phase</a:t>
                </a:r>
              </a:p>
              <a:p>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pPr marL="800100" lvl="1" indent="-342900">
                  <a:buFont typeface="+mj-lt"/>
                  <a:buAutoNum type="arabicPeriod"/>
                </a:pP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LSTM (NN): takes in input </a:t>
                </a:r>
                <a14:m>
                  <m:oMath xmlns:m="http://schemas.openxmlformats.org/officeDocument/2006/math">
                    <m:d>
                      <m:dPr>
                        <m:begChr m:val="{"/>
                        <m:endChr m:val="}"/>
                        <m:ctrlPr>
                          <a:rPr lang="en-US" sz="1400" i="1">
                            <a:solidFill>
                              <a:schemeClr val="tx1">
                                <a:lumMod val="75000"/>
                                <a:lumOff val="25000"/>
                              </a:schemeClr>
                            </a:solidFill>
                            <a:latin typeface="Cambria Math" panose="02040503050406030204" pitchFamily="18" charset="0"/>
                          </a:rPr>
                        </m:ctrlPr>
                      </m:dPr>
                      <m:e>
                        <m:sSubSup>
                          <m:sSubSupPr>
                            <m:ctrlPr>
                              <a:rPr lang="en-US" sz="1400" i="1">
                                <a:solidFill>
                                  <a:schemeClr val="tx1">
                                    <a:lumMod val="75000"/>
                                    <a:lumOff val="25000"/>
                                  </a:schemeClr>
                                </a:solidFill>
                                <a:latin typeface="Cambria Math" panose="02040503050406030204" pitchFamily="18" charset="0"/>
                              </a:rPr>
                            </m:ctrlPr>
                          </m:sSubSupPr>
                          <m:e>
                            <m:r>
                              <a:rPr lang="en-US" sz="1400" i="1">
                                <a:solidFill>
                                  <a:schemeClr val="tx1">
                                    <a:lumMod val="75000"/>
                                    <a:lumOff val="25000"/>
                                  </a:schemeClr>
                                </a:solidFill>
                                <a:latin typeface="Cambria Math" panose="02040503050406030204" pitchFamily="18" charset="0"/>
                              </a:rPr>
                              <m:t>𝑀</m:t>
                            </m:r>
                          </m:e>
                          <m:sub>
                            <m:r>
                              <a:rPr lang="en-US" sz="1400" i="1">
                                <a:solidFill>
                                  <a:schemeClr val="tx1">
                                    <a:lumMod val="75000"/>
                                    <a:lumOff val="25000"/>
                                  </a:schemeClr>
                                </a:solidFill>
                                <a:latin typeface="Cambria Math" panose="02040503050406030204" pitchFamily="18" charset="0"/>
                              </a:rPr>
                              <m:t>𝑡</m:t>
                            </m:r>
                          </m:sub>
                          <m:sup>
                            <m:r>
                              <a:rPr lang="en-US" sz="1400" i="1">
                                <a:solidFill>
                                  <a:schemeClr val="tx1">
                                    <a:lumMod val="75000"/>
                                    <a:lumOff val="25000"/>
                                  </a:schemeClr>
                                </a:solidFill>
                                <a:latin typeface="Cambria Math" panose="02040503050406030204" pitchFamily="18" charset="0"/>
                              </a:rPr>
                              <m:t>1</m:t>
                            </m:r>
                          </m:sup>
                        </m:sSubSup>
                        <m:r>
                          <a:rPr lang="en-US" sz="1400" i="1">
                            <a:solidFill>
                              <a:schemeClr val="tx1">
                                <a:lumMod val="75000"/>
                                <a:lumOff val="25000"/>
                              </a:schemeClr>
                            </a:solidFill>
                            <a:latin typeface="Cambria Math" panose="02040503050406030204" pitchFamily="18" charset="0"/>
                          </a:rPr>
                          <m:t>,</m:t>
                        </m:r>
                        <m:sSubSup>
                          <m:sSubSupPr>
                            <m:ctrlPr>
                              <a:rPr lang="en-US" sz="1400" i="1">
                                <a:solidFill>
                                  <a:schemeClr val="tx1">
                                    <a:lumMod val="75000"/>
                                    <a:lumOff val="25000"/>
                                  </a:schemeClr>
                                </a:solidFill>
                                <a:latin typeface="Cambria Math" panose="02040503050406030204" pitchFamily="18" charset="0"/>
                              </a:rPr>
                            </m:ctrlPr>
                          </m:sSubSupPr>
                          <m:e>
                            <m:r>
                              <a:rPr lang="en-US" sz="1400" i="1">
                                <a:solidFill>
                                  <a:schemeClr val="tx1">
                                    <a:lumMod val="75000"/>
                                    <a:lumOff val="25000"/>
                                  </a:schemeClr>
                                </a:solidFill>
                                <a:latin typeface="Cambria Math" panose="02040503050406030204" pitchFamily="18" charset="0"/>
                              </a:rPr>
                              <m:t>𝑀</m:t>
                            </m:r>
                          </m:e>
                          <m:sub>
                            <m:r>
                              <a:rPr lang="en-US" sz="1400" i="1">
                                <a:solidFill>
                                  <a:schemeClr val="tx1">
                                    <a:lumMod val="75000"/>
                                    <a:lumOff val="25000"/>
                                  </a:schemeClr>
                                </a:solidFill>
                                <a:latin typeface="Cambria Math" panose="02040503050406030204" pitchFamily="18" charset="0"/>
                              </a:rPr>
                              <m:t>𝑡</m:t>
                            </m:r>
                          </m:sub>
                          <m:sup>
                            <m:r>
                              <a:rPr lang="en-US" sz="1400" i="1">
                                <a:solidFill>
                                  <a:schemeClr val="tx1">
                                    <a:lumMod val="75000"/>
                                    <a:lumOff val="25000"/>
                                  </a:schemeClr>
                                </a:solidFill>
                                <a:latin typeface="Cambria Math" panose="02040503050406030204" pitchFamily="18" charset="0"/>
                              </a:rPr>
                              <m:t>2</m:t>
                            </m:r>
                          </m:sup>
                        </m:sSubSup>
                        <m:r>
                          <a:rPr lang="en-US" sz="1400" i="1">
                            <a:solidFill>
                              <a:schemeClr val="tx1">
                                <a:lumMod val="75000"/>
                                <a:lumOff val="25000"/>
                              </a:schemeClr>
                            </a:solidFill>
                            <a:latin typeface="Cambria Math" panose="02040503050406030204" pitchFamily="18" charset="0"/>
                          </a:rPr>
                          <m:t>, …,</m:t>
                        </m:r>
                        <m:sSubSup>
                          <m:sSubSupPr>
                            <m:ctrlPr>
                              <a:rPr lang="en-US" sz="1400" i="1">
                                <a:solidFill>
                                  <a:schemeClr val="tx1">
                                    <a:lumMod val="75000"/>
                                    <a:lumOff val="25000"/>
                                  </a:schemeClr>
                                </a:solidFill>
                                <a:latin typeface="Cambria Math" panose="02040503050406030204" pitchFamily="18" charset="0"/>
                              </a:rPr>
                            </m:ctrlPr>
                          </m:sSubSupPr>
                          <m:e>
                            <m:r>
                              <a:rPr lang="en-US" sz="1400" i="1">
                                <a:solidFill>
                                  <a:schemeClr val="tx1">
                                    <a:lumMod val="75000"/>
                                    <a:lumOff val="25000"/>
                                  </a:schemeClr>
                                </a:solidFill>
                                <a:latin typeface="Cambria Math" panose="02040503050406030204" pitchFamily="18" charset="0"/>
                              </a:rPr>
                              <m:t>𝑀</m:t>
                            </m:r>
                          </m:e>
                          <m:sub>
                            <m:r>
                              <a:rPr lang="en-US" sz="1400" i="1">
                                <a:solidFill>
                                  <a:schemeClr val="tx1">
                                    <a:lumMod val="75000"/>
                                    <a:lumOff val="25000"/>
                                  </a:schemeClr>
                                </a:solidFill>
                                <a:latin typeface="Cambria Math" panose="02040503050406030204" pitchFamily="18" charset="0"/>
                              </a:rPr>
                              <m:t>𝑡</m:t>
                            </m:r>
                          </m:sub>
                          <m:sup>
                            <m:r>
                              <a:rPr lang="en-US" sz="1400" i="1">
                                <a:solidFill>
                                  <a:schemeClr val="tx1">
                                    <a:lumMod val="75000"/>
                                    <a:lumOff val="25000"/>
                                  </a:schemeClr>
                                </a:solidFill>
                                <a:latin typeface="Cambria Math" panose="02040503050406030204" pitchFamily="18" charset="0"/>
                              </a:rPr>
                              <m:t>𝐿</m:t>
                            </m:r>
                          </m:sup>
                        </m:sSubSup>
                      </m:e>
                    </m:d>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extracts traffic features </a:t>
                </a:r>
                <a14:m>
                  <m:oMath xmlns:m="http://schemas.openxmlformats.org/officeDocument/2006/math">
                    <m:r>
                      <a:rPr lang="en-US" sz="1400" i="1">
                        <a:solidFill>
                          <a:schemeClr val="tx1">
                            <a:lumMod val="75000"/>
                            <a:lumOff val="25000"/>
                          </a:schemeClr>
                        </a:solidFill>
                        <a:latin typeface="Cambria Math" panose="02040503050406030204" pitchFamily="18" charset="0"/>
                      </a:rPr>
                      <m:t>𝐶</m:t>
                    </m:r>
                    <m:r>
                      <a:rPr lang="en-US" sz="1400" i="1">
                        <a:solidFill>
                          <a:schemeClr val="tx1">
                            <a:lumMod val="75000"/>
                            <a:lumOff val="25000"/>
                          </a:schemeClr>
                        </a:solidFill>
                        <a:latin typeface="Cambria Math" panose="02040503050406030204" pitchFamily="18" charset="0"/>
                      </a:rPr>
                      <m:t>=</m:t>
                    </m:r>
                    <m:sSub>
                      <m:sSubPr>
                        <m:ctrlPr>
                          <a:rPr lang="en-US" sz="1400" i="1">
                            <a:solidFill>
                              <a:schemeClr val="tx1">
                                <a:lumMod val="75000"/>
                                <a:lumOff val="25000"/>
                              </a:schemeClr>
                            </a:solidFill>
                            <a:latin typeface="Cambria Math" panose="02040503050406030204" pitchFamily="18" charset="0"/>
                          </a:rPr>
                        </m:ctrlPr>
                      </m:sSubPr>
                      <m:e>
                        <m:r>
                          <a:rPr lang="en-US" sz="1400" i="1">
                            <a:solidFill>
                              <a:schemeClr val="tx1">
                                <a:lumMod val="75000"/>
                                <a:lumOff val="25000"/>
                              </a:schemeClr>
                            </a:solidFill>
                            <a:latin typeface="Cambria Math" panose="02040503050406030204" pitchFamily="18" charset="0"/>
                          </a:rPr>
                          <m:t>𝐹</m:t>
                        </m:r>
                      </m:e>
                      <m:sub>
                        <m:r>
                          <a:rPr lang="en-US" sz="1400" i="1">
                            <a:solidFill>
                              <a:schemeClr val="tx1">
                                <a:lumMod val="75000"/>
                                <a:lumOff val="25000"/>
                              </a:schemeClr>
                            </a:solidFill>
                            <a:latin typeface="Cambria Math" panose="02040503050406030204" pitchFamily="18" charset="0"/>
                          </a:rPr>
                          <m:t>𝐿𝑆𝑇𝑀</m:t>
                        </m:r>
                      </m:sub>
                    </m:sSub>
                    <m:d>
                      <m:dPr>
                        <m:ctrlPr>
                          <a:rPr lang="en-US" sz="1400" i="1">
                            <a:solidFill>
                              <a:schemeClr val="tx1">
                                <a:lumMod val="75000"/>
                                <a:lumOff val="25000"/>
                              </a:schemeClr>
                            </a:solidFill>
                            <a:latin typeface="Cambria Math" panose="02040503050406030204" pitchFamily="18" charset="0"/>
                          </a:rPr>
                        </m:ctrlPr>
                      </m:dPr>
                      <m:e>
                        <m:sSubSup>
                          <m:sSubSupPr>
                            <m:ctrlPr>
                              <a:rPr lang="en-US" sz="1400" i="1">
                                <a:solidFill>
                                  <a:schemeClr val="tx1">
                                    <a:lumMod val="75000"/>
                                    <a:lumOff val="25000"/>
                                  </a:schemeClr>
                                </a:solidFill>
                                <a:latin typeface="Cambria Math" panose="02040503050406030204" pitchFamily="18" charset="0"/>
                              </a:rPr>
                            </m:ctrlPr>
                          </m:sSubSupPr>
                          <m:e>
                            <m:r>
                              <a:rPr lang="en-US" sz="1400" i="1">
                                <a:solidFill>
                                  <a:schemeClr val="tx1">
                                    <a:lumMod val="75000"/>
                                    <a:lumOff val="25000"/>
                                  </a:schemeClr>
                                </a:solidFill>
                                <a:latin typeface="Cambria Math" panose="02040503050406030204" pitchFamily="18" charset="0"/>
                              </a:rPr>
                              <m:t>𝑀</m:t>
                            </m:r>
                          </m:e>
                          <m:sub>
                            <m:r>
                              <a:rPr lang="en-US" sz="1400" i="1">
                                <a:solidFill>
                                  <a:schemeClr val="tx1">
                                    <a:lumMod val="75000"/>
                                    <a:lumOff val="25000"/>
                                  </a:schemeClr>
                                </a:solidFill>
                                <a:latin typeface="Cambria Math" panose="02040503050406030204" pitchFamily="18" charset="0"/>
                              </a:rPr>
                              <m:t>𝑡</m:t>
                            </m:r>
                          </m:sub>
                          <m:sup>
                            <m:r>
                              <a:rPr lang="en-US" sz="1400" i="1">
                                <a:solidFill>
                                  <a:schemeClr val="tx1">
                                    <a:lumMod val="75000"/>
                                    <a:lumOff val="25000"/>
                                  </a:schemeClr>
                                </a:solidFill>
                                <a:latin typeface="Cambria Math" panose="02040503050406030204" pitchFamily="18" charset="0"/>
                              </a:rPr>
                              <m:t>1</m:t>
                            </m:r>
                          </m:sup>
                        </m:sSubSup>
                        <m:r>
                          <a:rPr lang="en-US" sz="1400" i="1">
                            <a:solidFill>
                              <a:schemeClr val="tx1">
                                <a:lumMod val="75000"/>
                                <a:lumOff val="25000"/>
                              </a:schemeClr>
                            </a:solidFill>
                            <a:latin typeface="Cambria Math" panose="02040503050406030204" pitchFamily="18" charset="0"/>
                          </a:rPr>
                          <m:t>,</m:t>
                        </m:r>
                        <m:sSubSup>
                          <m:sSubSupPr>
                            <m:ctrlPr>
                              <a:rPr lang="en-US" sz="1400" i="1">
                                <a:solidFill>
                                  <a:schemeClr val="tx1">
                                    <a:lumMod val="75000"/>
                                    <a:lumOff val="25000"/>
                                  </a:schemeClr>
                                </a:solidFill>
                                <a:latin typeface="Cambria Math" panose="02040503050406030204" pitchFamily="18" charset="0"/>
                              </a:rPr>
                            </m:ctrlPr>
                          </m:sSubSupPr>
                          <m:e>
                            <m:r>
                              <a:rPr lang="en-US" sz="1400" i="1">
                                <a:solidFill>
                                  <a:schemeClr val="tx1">
                                    <a:lumMod val="75000"/>
                                    <a:lumOff val="25000"/>
                                  </a:schemeClr>
                                </a:solidFill>
                                <a:latin typeface="Cambria Math" panose="02040503050406030204" pitchFamily="18" charset="0"/>
                              </a:rPr>
                              <m:t>𝑀</m:t>
                            </m:r>
                          </m:e>
                          <m:sub>
                            <m:r>
                              <a:rPr lang="en-US" sz="1400" i="1">
                                <a:solidFill>
                                  <a:schemeClr val="tx1">
                                    <a:lumMod val="75000"/>
                                    <a:lumOff val="25000"/>
                                  </a:schemeClr>
                                </a:solidFill>
                                <a:latin typeface="Cambria Math" panose="02040503050406030204" pitchFamily="18" charset="0"/>
                              </a:rPr>
                              <m:t>𝑡</m:t>
                            </m:r>
                          </m:sub>
                          <m:sup>
                            <m:r>
                              <a:rPr lang="en-US" sz="1400" i="1">
                                <a:solidFill>
                                  <a:schemeClr val="tx1">
                                    <a:lumMod val="75000"/>
                                    <a:lumOff val="25000"/>
                                  </a:schemeClr>
                                </a:solidFill>
                                <a:latin typeface="Cambria Math" panose="02040503050406030204" pitchFamily="18" charset="0"/>
                              </a:rPr>
                              <m:t>2</m:t>
                            </m:r>
                          </m:sup>
                        </m:sSubSup>
                        <m:r>
                          <a:rPr lang="en-US" sz="1400" i="1">
                            <a:solidFill>
                              <a:schemeClr val="tx1">
                                <a:lumMod val="75000"/>
                                <a:lumOff val="25000"/>
                              </a:schemeClr>
                            </a:solidFill>
                            <a:latin typeface="Cambria Math" panose="02040503050406030204" pitchFamily="18" charset="0"/>
                          </a:rPr>
                          <m:t>, …,</m:t>
                        </m:r>
                        <m:sSubSup>
                          <m:sSubSupPr>
                            <m:ctrlPr>
                              <a:rPr lang="en-US" sz="1400" i="1">
                                <a:solidFill>
                                  <a:schemeClr val="tx1">
                                    <a:lumMod val="75000"/>
                                    <a:lumOff val="25000"/>
                                  </a:schemeClr>
                                </a:solidFill>
                                <a:latin typeface="Cambria Math" panose="02040503050406030204" pitchFamily="18" charset="0"/>
                              </a:rPr>
                            </m:ctrlPr>
                          </m:sSubSupPr>
                          <m:e>
                            <m:r>
                              <a:rPr lang="en-US" sz="1400" i="1">
                                <a:solidFill>
                                  <a:schemeClr val="tx1">
                                    <a:lumMod val="75000"/>
                                    <a:lumOff val="25000"/>
                                  </a:schemeClr>
                                </a:solidFill>
                                <a:latin typeface="Cambria Math" panose="02040503050406030204" pitchFamily="18" charset="0"/>
                              </a:rPr>
                              <m:t>𝑀</m:t>
                            </m:r>
                          </m:e>
                          <m:sub>
                            <m:r>
                              <a:rPr lang="en-US" sz="1400" i="1">
                                <a:solidFill>
                                  <a:schemeClr val="tx1">
                                    <a:lumMod val="75000"/>
                                    <a:lumOff val="25000"/>
                                  </a:schemeClr>
                                </a:solidFill>
                                <a:latin typeface="Cambria Math" panose="02040503050406030204" pitchFamily="18" charset="0"/>
                              </a:rPr>
                              <m:t>𝑡</m:t>
                            </m:r>
                          </m:sub>
                          <m:sup>
                            <m:r>
                              <a:rPr lang="en-US" sz="1400" i="1">
                                <a:solidFill>
                                  <a:schemeClr val="tx1">
                                    <a:lumMod val="75000"/>
                                    <a:lumOff val="25000"/>
                                  </a:schemeClr>
                                </a:solidFill>
                                <a:latin typeface="Cambria Math" panose="02040503050406030204" pitchFamily="18" charset="0"/>
                              </a:rPr>
                              <m:t>𝐿</m:t>
                            </m:r>
                          </m:sup>
                        </m:sSubSup>
                      </m:e>
                    </m:d>
                  </m:oMath>
                </a14:m>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pPr marL="800100" lvl="1" indent="-342900">
                  <a:buFont typeface="+mj-lt"/>
                  <a:buAutoNum type="arabicPeriod"/>
                </a:pP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Encoder (NN): models a probability distribution </a:t>
                </a:r>
                <a14:m>
                  <m:oMath xmlns:m="http://schemas.openxmlformats.org/officeDocument/2006/math">
                    <m:r>
                      <a:rPr lang="en-US" sz="1400" i="1">
                        <a:solidFill>
                          <a:schemeClr val="tx1">
                            <a:lumMod val="75000"/>
                            <a:lumOff val="25000"/>
                          </a:schemeClr>
                        </a:solidFill>
                        <a:latin typeface="Cambria Math" panose="02040503050406030204" pitchFamily="18" charset="0"/>
                      </a:rPr>
                      <m:t>𝑃</m:t>
                    </m:r>
                    <m:d>
                      <m:dPr>
                        <m:ctrlPr>
                          <a:rPr lang="en-US" sz="1400" i="1">
                            <a:solidFill>
                              <a:schemeClr val="tx1">
                                <a:lumMod val="75000"/>
                                <a:lumOff val="25000"/>
                              </a:schemeClr>
                            </a:solidFill>
                            <a:latin typeface="Cambria Math" panose="02040503050406030204" pitchFamily="18" charset="0"/>
                          </a:rPr>
                        </m:ctrlPr>
                      </m:dPr>
                      <m:e>
                        <m:r>
                          <a:rPr lang="en-US" sz="1400" b="0" i="1" smtClean="0">
                            <a:solidFill>
                              <a:schemeClr val="tx1">
                                <a:lumMod val="75000"/>
                                <a:lumOff val="25000"/>
                              </a:schemeClr>
                            </a:solidFill>
                            <a:latin typeface="Cambria Math" panose="02040503050406030204" pitchFamily="18" charset="0"/>
                          </a:rPr>
                          <m:t>𝑧</m:t>
                        </m:r>
                        <m:r>
                          <a:rPr lang="en-US" sz="1400" b="0" i="1" smtClean="0">
                            <a:solidFill>
                              <a:schemeClr val="tx1">
                                <a:lumMod val="75000"/>
                                <a:lumOff val="25000"/>
                              </a:schemeClr>
                            </a:solidFill>
                            <a:latin typeface="Cambria Math" panose="02040503050406030204" pitchFamily="18" charset="0"/>
                          </a:rPr>
                          <m:t>|</m:t>
                        </m:r>
                        <m:r>
                          <a:rPr lang="en-US" sz="1400" b="0" i="1" smtClean="0">
                            <a:solidFill>
                              <a:schemeClr val="tx1">
                                <a:lumMod val="75000"/>
                                <a:lumOff val="25000"/>
                              </a:schemeClr>
                            </a:solidFill>
                            <a:latin typeface="Cambria Math" panose="02040503050406030204" pitchFamily="18" charset="0"/>
                          </a:rPr>
                          <m:t>𝑋</m:t>
                        </m:r>
                        <m:r>
                          <a:rPr lang="en-US" sz="1400" b="0" i="1" smtClean="0">
                            <a:solidFill>
                              <a:schemeClr val="tx1">
                                <a:lumMod val="75000"/>
                                <a:lumOff val="25000"/>
                              </a:schemeClr>
                            </a:solidFill>
                            <a:latin typeface="Cambria Math" panose="02040503050406030204" pitchFamily="18" charset="0"/>
                          </a:rPr>
                          <m:t>,</m:t>
                        </m:r>
                        <m:r>
                          <a:rPr lang="en-US" sz="1400" b="0" i="1" smtClean="0">
                            <a:solidFill>
                              <a:schemeClr val="tx1">
                                <a:lumMod val="75000"/>
                                <a:lumOff val="25000"/>
                              </a:schemeClr>
                            </a:solidFill>
                            <a:latin typeface="Cambria Math" panose="02040503050406030204" pitchFamily="18" charset="0"/>
                          </a:rPr>
                          <m:t>𝐶</m:t>
                        </m:r>
                      </m:e>
                    </m:d>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required to be simpler than </a:t>
                </a:r>
                <a14:m>
                  <m:oMath xmlns:m="http://schemas.openxmlformats.org/officeDocument/2006/math">
                    <m:r>
                      <a:rPr lang="en-US" sz="1400" i="1">
                        <a:solidFill>
                          <a:schemeClr val="tx1">
                            <a:lumMod val="75000"/>
                            <a:lumOff val="25000"/>
                          </a:schemeClr>
                        </a:solidFill>
                        <a:latin typeface="Cambria Math" panose="02040503050406030204" pitchFamily="18" charset="0"/>
                      </a:rPr>
                      <m:t>𝑃</m:t>
                    </m:r>
                    <m:d>
                      <m:dPr>
                        <m:ctrlPr>
                          <a:rPr lang="en-US" sz="1400" i="1">
                            <a:solidFill>
                              <a:schemeClr val="tx1">
                                <a:lumMod val="75000"/>
                                <a:lumOff val="25000"/>
                              </a:schemeClr>
                            </a:solidFill>
                            <a:latin typeface="Cambria Math" panose="02040503050406030204" pitchFamily="18" charset="0"/>
                          </a:rPr>
                        </m:ctrlPr>
                      </m:dPr>
                      <m:e>
                        <m:r>
                          <a:rPr lang="en-US" sz="1400" b="0" i="1" smtClean="0">
                            <a:solidFill>
                              <a:schemeClr val="tx1">
                                <a:lumMod val="75000"/>
                                <a:lumOff val="25000"/>
                              </a:schemeClr>
                            </a:solidFill>
                            <a:latin typeface="Cambria Math" panose="02040503050406030204" pitchFamily="18" charset="0"/>
                          </a:rPr>
                          <m:t>𝑋</m:t>
                        </m:r>
                        <m:r>
                          <a:rPr lang="en-US" sz="1400" b="0" i="1" smtClean="0">
                            <a:solidFill>
                              <a:schemeClr val="tx1">
                                <a:lumMod val="75000"/>
                                <a:lumOff val="25000"/>
                              </a:schemeClr>
                            </a:solidFill>
                            <a:latin typeface="Cambria Math" panose="02040503050406030204" pitchFamily="18" charset="0"/>
                          </a:rPr>
                          <m:t>|</m:t>
                        </m:r>
                        <m:r>
                          <a:rPr lang="en-US" sz="1400" b="0" i="1" smtClean="0">
                            <a:solidFill>
                              <a:schemeClr val="tx1">
                                <a:lumMod val="75000"/>
                                <a:lumOff val="25000"/>
                              </a:schemeClr>
                            </a:solidFill>
                            <a:latin typeface="Cambria Math" panose="02040503050406030204" pitchFamily="18" charset="0"/>
                          </a:rPr>
                          <m:t>𝐶</m:t>
                        </m:r>
                      </m:e>
                    </m:d>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a:t>
                </a:r>
              </a:p>
              <a:p>
                <a:pPr marL="800100" lvl="1" indent="-342900">
                  <a:buFont typeface="+mj-lt"/>
                  <a:buAutoNum type="arabicPeriod"/>
                </a:pP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Decoder (NN): models </a:t>
                </a:r>
                <a14:m>
                  <m:oMath xmlns:m="http://schemas.openxmlformats.org/officeDocument/2006/math">
                    <m:r>
                      <a:rPr lang="en-US" sz="1400" i="1">
                        <a:solidFill>
                          <a:schemeClr val="tx1">
                            <a:lumMod val="75000"/>
                            <a:lumOff val="25000"/>
                          </a:schemeClr>
                        </a:solidFill>
                        <a:latin typeface="Cambria Math" panose="02040503050406030204" pitchFamily="18" charset="0"/>
                      </a:rPr>
                      <m:t>𝑃</m:t>
                    </m:r>
                    <m:d>
                      <m:dPr>
                        <m:ctrlPr>
                          <a:rPr lang="en-US" sz="1400" i="1">
                            <a:solidFill>
                              <a:schemeClr val="tx1">
                                <a:lumMod val="75000"/>
                                <a:lumOff val="25000"/>
                              </a:schemeClr>
                            </a:solidFill>
                            <a:latin typeface="Cambria Math" panose="02040503050406030204" pitchFamily="18" charset="0"/>
                          </a:rPr>
                        </m:ctrlPr>
                      </m:dPr>
                      <m:e>
                        <m:r>
                          <a:rPr lang="en-US" sz="1400" b="0" i="1" smtClean="0">
                            <a:solidFill>
                              <a:schemeClr val="tx1">
                                <a:lumMod val="75000"/>
                                <a:lumOff val="25000"/>
                              </a:schemeClr>
                            </a:solidFill>
                            <a:latin typeface="Cambria Math" panose="02040503050406030204" pitchFamily="18" charset="0"/>
                          </a:rPr>
                          <m:t>𝑌</m:t>
                        </m:r>
                        <m:r>
                          <a:rPr lang="en-US" sz="1400" b="0" i="1" smtClean="0">
                            <a:solidFill>
                              <a:schemeClr val="tx1">
                                <a:lumMod val="75000"/>
                                <a:lumOff val="25000"/>
                              </a:schemeClr>
                            </a:solidFill>
                            <a:latin typeface="Cambria Math" panose="02040503050406030204" pitchFamily="18" charset="0"/>
                          </a:rPr>
                          <m:t>|</m:t>
                        </m:r>
                        <m:r>
                          <a:rPr lang="en-US" sz="1400" b="0" i="1" smtClean="0">
                            <a:solidFill>
                              <a:schemeClr val="tx1">
                                <a:lumMod val="75000"/>
                                <a:lumOff val="25000"/>
                              </a:schemeClr>
                            </a:solidFill>
                            <a:latin typeface="Cambria Math" panose="02040503050406030204" pitchFamily="18" charset="0"/>
                          </a:rPr>
                          <m:t>𝑧</m:t>
                        </m:r>
                        <m:r>
                          <a:rPr lang="en-US" sz="1400" b="0" i="1" smtClean="0">
                            <a:solidFill>
                              <a:schemeClr val="tx1">
                                <a:lumMod val="75000"/>
                                <a:lumOff val="25000"/>
                              </a:schemeClr>
                            </a:solidFill>
                            <a:latin typeface="Cambria Math" panose="02040503050406030204" pitchFamily="18" charset="0"/>
                          </a:rPr>
                          <m:t>,</m:t>
                        </m:r>
                        <m:r>
                          <a:rPr lang="en-US" sz="1400" b="0" i="1" smtClean="0">
                            <a:solidFill>
                              <a:schemeClr val="tx1">
                                <a:lumMod val="75000"/>
                                <a:lumOff val="25000"/>
                              </a:schemeClr>
                            </a:solidFill>
                            <a:latin typeface="Cambria Math" panose="02040503050406030204" pitchFamily="18" charset="0"/>
                          </a:rPr>
                          <m:t>𝐶</m:t>
                        </m:r>
                      </m:e>
                    </m:d>
                  </m:oMath>
                </a14:m>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pPr marL="800100" lvl="1" indent="-342900">
                  <a:buFont typeface="+mj-lt"/>
                  <a:buAutoNum type="arabicPeriod"/>
                </a:pPr>
                <a:r>
                  <a:rPr lang="en-US" sz="1400" dirty="0" err="1" smtClean="0">
                    <a:solidFill>
                      <a:schemeClr val="tx1">
                        <a:lumMod val="75000"/>
                        <a:lumOff val="25000"/>
                      </a:schemeClr>
                    </a:solidFill>
                    <a:latin typeface="Microsoft YaHei" panose="020B0503020204020204" pitchFamily="34" charset="-122"/>
                    <a:ea typeface="Microsoft YaHei" panose="020B0503020204020204" pitchFamily="34" charset="-122"/>
                  </a:rPr>
                  <a:t>Cinfer</a:t>
                </a: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-loss: given in input both </a:t>
                </a:r>
                <a14:m>
                  <m:oMath xmlns:m="http://schemas.openxmlformats.org/officeDocument/2006/math">
                    <m:d>
                      <m:dPr>
                        <m:ctrlPr>
                          <a:rPr lang="en-US" sz="1400" b="0" i="1" smtClean="0">
                            <a:solidFill>
                              <a:schemeClr val="tx1">
                                <a:lumMod val="75000"/>
                                <a:lumOff val="25000"/>
                              </a:schemeClr>
                            </a:solidFill>
                            <a:latin typeface="Cambria Math" panose="02040503050406030204" pitchFamily="18" charset="0"/>
                          </a:rPr>
                        </m:ctrlPr>
                      </m:dPr>
                      <m:e>
                        <m:r>
                          <a:rPr lang="en-US" sz="1400" b="0" i="1" smtClean="0">
                            <a:solidFill>
                              <a:schemeClr val="tx1">
                                <a:lumMod val="75000"/>
                                <a:lumOff val="25000"/>
                              </a:schemeClr>
                            </a:solidFill>
                            <a:latin typeface="Cambria Math" panose="02040503050406030204" pitchFamily="18" charset="0"/>
                          </a:rPr>
                          <m:t> </m:t>
                        </m:r>
                        <m:r>
                          <a:rPr lang="en-US" sz="1400" i="1">
                            <a:solidFill>
                              <a:schemeClr val="tx1">
                                <a:lumMod val="75000"/>
                                <a:lumOff val="25000"/>
                              </a:schemeClr>
                            </a:solidFill>
                            <a:latin typeface="Cambria Math" panose="02040503050406030204" pitchFamily="18" charset="0"/>
                          </a:rPr>
                          <m:t>𝑋</m:t>
                        </m:r>
                        <m:r>
                          <a:rPr lang="en-US" sz="1400" b="0" i="1" smtClean="0">
                            <a:solidFill>
                              <a:schemeClr val="tx1">
                                <a:lumMod val="75000"/>
                                <a:lumOff val="25000"/>
                              </a:schemeClr>
                            </a:solidFill>
                            <a:latin typeface="Cambria Math" panose="02040503050406030204" pitchFamily="18" charset="0"/>
                          </a:rPr>
                          <m:t>, </m:t>
                        </m:r>
                        <m:r>
                          <a:rPr lang="en-US" sz="1400" i="1">
                            <a:solidFill>
                              <a:schemeClr val="tx1">
                                <a:lumMod val="75000"/>
                                <a:lumOff val="25000"/>
                              </a:schemeClr>
                            </a:solidFill>
                            <a:latin typeface="Cambria Math" panose="02040503050406030204" pitchFamily="18" charset="0"/>
                          </a:rPr>
                          <m:t>𝑃</m:t>
                        </m:r>
                        <m:d>
                          <m:dPr>
                            <m:ctrlPr>
                              <a:rPr lang="en-US" sz="1400" i="1">
                                <a:solidFill>
                                  <a:schemeClr val="tx1">
                                    <a:lumMod val="75000"/>
                                    <a:lumOff val="25000"/>
                                  </a:schemeClr>
                                </a:solidFill>
                                <a:latin typeface="Cambria Math" panose="02040503050406030204" pitchFamily="18" charset="0"/>
                              </a:rPr>
                            </m:ctrlPr>
                          </m:dPr>
                          <m:e>
                            <m:r>
                              <a:rPr lang="en-US" sz="1400" i="1">
                                <a:solidFill>
                                  <a:schemeClr val="tx1">
                                    <a:lumMod val="75000"/>
                                    <a:lumOff val="25000"/>
                                  </a:schemeClr>
                                </a:solidFill>
                                <a:latin typeface="Cambria Math" panose="02040503050406030204" pitchFamily="18" charset="0"/>
                              </a:rPr>
                              <m:t>𝑌</m:t>
                            </m:r>
                            <m:r>
                              <a:rPr lang="en-US" sz="1400" i="1">
                                <a:solidFill>
                                  <a:schemeClr val="tx1">
                                    <a:lumMod val="75000"/>
                                    <a:lumOff val="25000"/>
                                  </a:schemeClr>
                                </a:solidFill>
                                <a:latin typeface="Cambria Math" panose="02040503050406030204" pitchFamily="18" charset="0"/>
                              </a:rPr>
                              <m:t>|</m:t>
                            </m:r>
                            <m:r>
                              <a:rPr lang="en-US" sz="1400" i="1">
                                <a:solidFill>
                                  <a:schemeClr val="tx1">
                                    <a:lumMod val="75000"/>
                                    <a:lumOff val="25000"/>
                                  </a:schemeClr>
                                </a:solidFill>
                                <a:latin typeface="Cambria Math" panose="02040503050406030204" pitchFamily="18" charset="0"/>
                              </a:rPr>
                              <m:t>𝑧</m:t>
                            </m:r>
                            <m:r>
                              <a:rPr lang="en-US" sz="1400" i="1">
                                <a:solidFill>
                                  <a:schemeClr val="tx1">
                                    <a:lumMod val="75000"/>
                                    <a:lumOff val="25000"/>
                                  </a:schemeClr>
                                </a:solidFill>
                                <a:latin typeface="Cambria Math" panose="02040503050406030204" pitchFamily="18" charset="0"/>
                              </a:rPr>
                              <m:t>,</m:t>
                            </m:r>
                            <m:r>
                              <a:rPr lang="en-US" sz="1400" i="1">
                                <a:solidFill>
                                  <a:schemeClr val="tx1">
                                    <a:lumMod val="75000"/>
                                    <a:lumOff val="25000"/>
                                  </a:schemeClr>
                                </a:solidFill>
                                <a:latin typeface="Cambria Math" panose="02040503050406030204" pitchFamily="18" charset="0"/>
                              </a:rPr>
                              <m:t>𝐶</m:t>
                            </m:r>
                          </m:e>
                        </m:d>
                        <m:r>
                          <a:rPr lang="en-US" sz="1400" b="0" i="1" smtClean="0">
                            <a:solidFill>
                              <a:schemeClr val="tx1">
                                <a:lumMod val="75000"/>
                                <a:lumOff val="25000"/>
                              </a:schemeClr>
                            </a:solidFill>
                            <a:latin typeface="Cambria Math" panose="02040503050406030204" pitchFamily="18" charset="0"/>
                          </a:rPr>
                          <m:t> </m:t>
                        </m:r>
                      </m:e>
                    </m:d>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computes Cramer distance</a:t>
                </a:r>
              </a:p>
              <a:p>
                <a:pPr marL="800100" lvl="1" indent="-342900">
                  <a:buFont typeface="+mj-lt"/>
                  <a:buAutoNum type="arabicPeriod"/>
                </a:pP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Update of the weights using SGD</a:t>
                </a:r>
              </a:p>
              <a:p>
                <a:pPr marL="800100" lvl="1" indent="-342900">
                  <a:buFont typeface="+mj-lt"/>
                  <a:buAutoNum type="arabicPeriod"/>
                </a:pPr>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77673" y="3743321"/>
                <a:ext cx="5215893" cy="2465290"/>
              </a:xfrm>
              <a:prstGeom prst="rect">
                <a:avLst/>
              </a:prstGeom>
              <a:blipFill rotWithShape="0">
                <a:blip r:embed="rId5"/>
                <a:stretch>
                  <a:fillRect l="-351" t="-495" r="-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270917" y="3742298"/>
                <a:ext cx="5215893" cy="2246769"/>
              </a:xfrm>
              <a:prstGeom prst="rect">
                <a:avLst/>
              </a:prstGeom>
              <a:noFill/>
            </p:spPr>
            <p:txBody>
              <a:bodyPr wrap="square" rtlCol="0">
                <a:spAutoFit/>
              </a:bodyPr>
              <a:lstStyle/>
              <a:p>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Inference phase</a:t>
                </a:r>
              </a:p>
              <a:p>
                <a:endParaRPr lang="en-US" sz="1400" i="1" dirty="0">
                  <a:solidFill>
                    <a:schemeClr val="tx1">
                      <a:lumMod val="75000"/>
                      <a:lumOff val="25000"/>
                    </a:schemeClr>
                  </a:solidFill>
                  <a:latin typeface="Microsoft YaHei" panose="020B0503020204020204" pitchFamily="34" charset="-122"/>
                  <a:ea typeface="Microsoft YaHei" panose="020B0503020204020204" pitchFamily="34" charset="-122"/>
                </a:endParaRPr>
              </a:p>
              <a:p>
                <a14:m>
                  <m:oMath xmlns:m="http://schemas.openxmlformats.org/officeDocument/2006/math">
                    <m:r>
                      <a:rPr lang="en-US" sz="1400" i="1">
                        <a:solidFill>
                          <a:schemeClr val="tx1">
                            <a:lumMod val="75000"/>
                            <a:lumOff val="25000"/>
                          </a:schemeClr>
                        </a:solidFill>
                        <a:latin typeface="Cambria Math" panose="02040503050406030204" pitchFamily="18" charset="0"/>
                      </a:rPr>
                      <m:t>𝑃</m:t>
                    </m:r>
                    <m:d>
                      <m:dPr>
                        <m:ctrlPr>
                          <a:rPr lang="en-US" sz="1400" i="1">
                            <a:solidFill>
                              <a:schemeClr val="tx1">
                                <a:lumMod val="75000"/>
                                <a:lumOff val="25000"/>
                              </a:schemeClr>
                            </a:solidFill>
                            <a:latin typeface="Cambria Math" panose="02040503050406030204" pitchFamily="18" charset="0"/>
                          </a:rPr>
                        </m:ctrlPr>
                      </m:dPr>
                      <m:e>
                        <m:r>
                          <a:rPr lang="en-US" sz="1400" i="1">
                            <a:solidFill>
                              <a:schemeClr val="tx1">
                                <a:lumMod val="75000"/>
                                <a:lumOff val="25000"/>
                              </a:schemeClr>
                            </a:solidFill>
                            <a:latin typeface="Cambria Math" panose="02040503050406030204" pitchFamily="18" charset="0"/>
                          </a:rPr>
                          <m:t>𝑌</m:t>
                        </m:r>
                        <m:r>
                          <a:rPr lang="en-US" sz="1400" i="1">
                            <a:solidFill>
                              <a:schemeClr val="tx1">
                                <a:lumMod val="75000"/>
                                <a:lumOff val="25000"/>
                              </a:schemeClr>
                            </a:solidFill>
                            <a:latin typeface="Cambria Math" panose="02040503050406030204" pitchFamily="18" charset="0"/>
                          </a:rPr>
                          <m:t>|</m:t>
                        </m:r>
                        <m:r>
                          <a:rPr lang="en-US" sz="1400" i="1">
                            <a:solidFill>
                              <a:schemeClr val="tx1">
                                <a:lumMod val="75000"/>
                                <a:lumOff val="25000"/>
                              </a:schemeClr>
                            </a:solidFill>
                            <a:latin typeface="Cambria Math" panose="02040503050406030204" pitchFamily="18" charset="0"/>
                          </a:rPr>
                          <m:t>𝑧</m:t>
                        </m:r>
                        <m:r>
                          <a:rPr lang="en-US" sz="1400" i="1">
                            <a:solidFill>
                              <a:schemeClr val="tx1">
                                <a:lumMod val="75000"/>
                                <a:lumOff val="25000"/>
                              </a:schemeClr>
                            </a:solidFill>
                            <a:latin typeface="Cambria Math" panose="02040503050406030204" pitchFamily="18" charset="0"/>
                          </a:rPr>
                          <m:t>,</m:t>
                        </m:r>
                        <m:r>
                          <a:rPr lang="en-US" sz="1400" i="1">
                            <a:solidFill>
                              <a:schemeClr val="tx1">
                                <a:lumMod val="75000"/>
                                <a:lumOff val="25000"/>
                              </a:schemeClr>
                            </a:solidFill>
                            <a:latin typeface="Cambria Math" panose="02040503050406030204" pitchFamily="18" charset="0"/>
                          </a:rPr>
                          <m:t>𝐶</m:t>
                        </m:r>
                      </m:e>
                    </m:d>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is inferred thanks to the decoder, that takes in input </a:t>
                </a:r>
                <a14:m>
                  <m:oMath xmlns:m="http://schemas.openxmlformats.org/officeDocument/2006/math">
                    <m:r>
                      <a:rPr lang="en-US" sz="1400" i="1">
                        <a:solidFill>
                          <a:schemeClr val="tx1">
                            <a:lumMod val="75000"/>
                            <a:lumOff val="25000"/>
                          </a:schemeClr>
                        </a:solidFill>
                        <a:latin typeface="Cambria Math" panose="02040503050406030204" pitchFamily="18" charset="0"/>
                      </a:rPr>
                      <m:t>𝐶</m:t>
                    </m:r>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and z</a:t>
                </a:r>
              </a:p>
              <a:p>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pPr marL="800100" lvl="1" indent="-342900">
                  <a:buFont typeface="+mj-lt"/>
                  <a:buAutoNum type="arabicPeriod"/>
                </a:pP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LSTM extracts </a:t>
                </a:r>
                <a14:m>
                  <m:oMath xmlns:m="http://schemas.openxmlformats.org/officeDocument/2006/math">
                    <m:r>
                      <a:rPr lang="en-US" sz="1400" i="1">
                        <a:solidFill>
                          <a:schemeClr val="tx1">
                            <a:lumMod val="75000"/>
                            <a:lumOff val="25000"/>
                          </a:schemeClr>
                        </a:solidFill>
                        <a:latin typeface="Cambria Math" panose="02040503050406030204" pitchFamily="18" charset="0"/>
                      </a:rPr>
                      <m:t>𝐶</m:t>
                    </m:r>
                  </m:oMath>
                </a14:m>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from the traffic load matrices</a:t>
                </a:r>
              </a:p>
              <a:p>
                <a:pPr marL="800100" lvl="1" indent="-342900">
                  <a:buFont typeface="+mj-lt"/>
                  <a:buAutoNum type="arabicPeriod"/>
                </a:pPr>
                <a:r>
                  <a:rPr lang="en-US" sz="1400" dirty="0">
                    <a:solidFill>
                      <a:schemeClr val="tx1">
                        <a:lumMod val="75000"/>
                        <a:lumOff val="25000"/>
                      </a:schemeClr>
                    </a:solidFill>
                    <a:latin typeface="Microsoft YaHei" panose="020B0503020204020204" pitchFamily="34" charset="-122"/>
                    <a:ea typeface="Microsoft YaHei" panose="020B0503020204020204" pitchFamily="34" charset="-122"/>
                  </a:rPr>
                  <a:t>z</a:t>
                </a:r>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 is provided (it is a normal distribution)</a:t>
                </a:r>
              </a:p>
              <a:p>
                <a:endParaRPr lang="en-US" sz="14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Note: z is the latent variable</a:t>
                </a:r>
              </a:p>
              <a:p>
                <a:pPr marL="800100" lvl="1" indent="-342900">
                  <a:buFont typeface="+mj-lt"/>
                  <a:buAutoNum type="arabicPeriod"/>
                </a:pPr>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270917" y="3742298"/>
                <a:ext cx="5215893" cy="2246769"/>
              </a:xfrm>
              <a:prstGeom prst="rect">
                <a:avLst/>
              </a:prstGeom>
              <a:blipFill rotWithShape="0">
                <a:blip r:embed="rId6"/>
                <a:stretch>
                  <a:fillRect l="-351" t="-543"/>
                </a:stretch>
              </a:blipFill>
            </p:spPr>
            <p:txBody>
              <a:bodyPr/>
              <a:lstStyle/>
              <a:p>
                <a:r>
                  <a:rPr lang="en-US">
                    <a:noFill/>
                  </a:rPr>
                  <a:t> </a:t>
                </a:r>
              </a:p>
            </p:txBody>
          </p:sp>
        </mc:Fallback>
      </mc:AlternateContent>
    </p:spTree>
    <p:extLst>
      <p:ext uri="{BB962C8B-B14F-4D97-AF65-F5344CB8AC3E}">
        <p14:creationId xmlns:p14="http://schemas.microsoft.com/office/powerpoint/2010/main" val="28306154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44624"/>
            <a:ext cx="11160124" cy="539749"/>
          </a:xfrm>
        </p:spPr>
        <p:txBody>
          <a:bodyPr/>
          <a:lstStyle/>
          <a:p>
            <a:pPr algn="ctr"/>
            <a:r>
              <a:rPr lang="en-US" sz="2800" dirty="0" smtClean="0"/>
              <a:t>Simulations (1/3)</a:t>
            </a:r>
            <a:endParaRPr lang="en-US" sz="2800" dirty="0"/>
          </a:p>
        </p:txBody>
      </p:sp>
      <p:sp>
        <p:nvSpPr>
          <p:cNvPr id="3" name="Text Placeholder 2"/>
          <p:cNvSpPr>
            <a:spLocks noGrp="1"/>
          </p:cNvSpPr>
          <p:nvPr>
            <p:ph type="body" idx="1"/>
          </p:nvPr>
        </p:nvSpPr>
        <p:spPr>
          <a:xfrm>
            <a:off x="263352" y="569559"/>
            <a:ext cx="11665296" cy="2427393"/>
          </a:xfrm>
        </p:spPr>
        <p:txBody>
          <a:bodyPr/>
          <a:lstStyle/>
          <a:p>
            <a:r>
              <a:rPr lang="en-US" sz="2100" dirty="0" smtClean="0"/>
              <a:t>The dataset was obtained by considering data coming from real networking usages</a:t>
            </a:r>
          </a:p>
          <a:p>
            <a:pPr lvl="1"/>
            <a:r>
              <a:rPr lang="en-US" sz="1900" dirty="0" smtClean="0"/>
              <a:t>Training: 24h traffic trace</a:t>
            </a:r>
          </a:p>
          <a:p>
            <a:pPr lvl="1"/>
            <a:r>
              <a:rPr lang="en-US" sz="1900" dirty="0" smtClean="0"/>
              <a:t>Test: 24h traffic trace</a:t>
            </a:r>
          </a:p>
          <a:p>
            <a:r>
              <a:rPr lang="en-US" sz="2100" dirty="0" smtClean="0"/>
              <a:t>Two HW setups have been used to show the strength of the algorithm regardless the network, and congestion has been forced (limit bandwidth)</a:t>
            </a:r>
          </a:p>
        </p:txBody>
      </p:sp>
      <p:sp>
        <p:nvSpPr>
          <p:cNvPr id="5" name="TextBox 4"/>
          <p:cNvSpPr txBox="1"/>
          <p:nvPr/>
        </p:nvSpPr>
        <p:spPr>
          <a:xfrm>
            <a:off x="551383" y="3343845"/>
            <a:ext cx="5436046" cy="1169551"/>
          </a:xfrm>
          <a:prstGeom prst="rect">
            <a:avLst/>
          </a:prstGeom>
          <a:noFill/>
        </p:spPr>
        <p:txBody>
          <a:bodyPr wrap="square" rtlCol="0">
            <a:spAutoFit/>
          </a:bodyPr>
          <a:lstStyle/>
          <a:p>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Data center network</a:t>
            </a:r>
          </a:p>
          <a:p>
            <a:endParaRPr lang="en-US" sz="1400" dirty="0">
              <a:solidFill>
                <a:schemeClr val="tx1">
                  <a:lumMod val="75000"/>
                  <a:lumOff val="25000"/>
                </a:schemeClr>
              </a:solidFill>
              <a:latin typeface="Microsoft YaHei" panose="020B0503020204020204" pitchFamily="34" charset="-122"/>
              <a:ea typeface="Microsoft YaHei" panose="020B0503020204020204" pitchFamily="34" charset="-122"/>
            </a:endParaRPr>
          </a:p>
          <a:p>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endParaRPr lang="en-US" sz="1400" dirty="0">
              <a:solidFill>
                <a:schemeClr val="tx1">
                  <a:lumMod val="75000"/>
                  <a:lumOff val="25000"/>
                </a:schemeClr>
              </a:solidFill>
              <a:latin typeface="Microsoft YaHei" panose="020B0503020204020204" pitchFamily="34" charset="-122"/>
              <a:ea typeface="Microsoft YaHei" panose="020B0503020204020204" pitchFamily="34" charset="-122"/>
            </a:endParaRPr>
          </a:p>
          <a:p>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 name="TextBox 5"/>
          <p:cNvSpPr txBox="1"/>
          <p:nvPr/>
        </p:nvSpPr>
        <p:spPr>
          <a:xfrm>
            <a:off x="5931949" y="3356992"/>
            <a:ext cx="5688632" cy="523220"/>
          </a:xfrm>
          <a:prstGeom prst="rect">
            <a:avLst/>
          </a:prstGeom>
          <a:noFill/>
        </p:spPr>
        <p:txBody>
          <a:bodyPr wrap="square" rtlCol="0">
            <a:spAutoFit/>
          </a:bodyPr>
          <a:lstStyle/>
          <a:p>
            <a:r>
              <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Overlay IP network </a:t>
            </a:r>
          </a:p>
          <a:p>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pic>
        <p:nvPicPr>
          <p:cNvPr id="9" name="Picture 8"/>
          <p:cNvPicPr>
            <a:picLocks noChangeAspect="1"/>
          </p:cNvPicPr>
          <p:nvPr/>
        </p:nvPicPr>
        <p:blipFill>
          <a:blip r:embed="rId3"/>
          <a:stretch>
            <a:fillRect/>
          </a:stretch>
        </p:blipFill>
        <p:spPr>
          <a:xfrm>
            <a:off x="1977115" y="3880212"/>
            <a:ext cx="2584583" cy="1162110"/>
          </a:xfrm>
          <a:prstGeom prst="rect">
            <a:avLst/>
          </a:prstGeom>
        </p:spPr>
      </p:pic>
      <p:pic>
        <p:nvPicPr>
          <p:cNvPr id="11" name="Picture 10"/>
          <p:cNvPicPr>
            <a:picLocks noChangeAspect="1"/>
          </p:cNvPicPr>
          <p:nvPr/>
        </p:nvPicPr>
        <p:blipFill>
          <a:blip r:embed="rId4"/>
          <a:stretch>
            <a:fillRect/>
          </a:stretch>
        </p:blipFill>
        <p:spPr>
          <a:xfrm>
            <a:off x="7396057" y="3700820"/>
            <a:ext cx="2768742" cy="1612983"/>
          </a:xfrm>
          <a:prstGeom prst="rect">
            <a:avLst/>
          </a:prstGeom>
        </p:spPr>
      </p:pic>
    </p:spTree>
    <p:extLst>
      <p:ext uri="{BB962C8B-B14F-4D97-AF65-F5344CB8AC3E}">
        <p14:creationId xmlns:p14="http://schemas.microsoft.com/office/powerpoint/2010/main" val="419358241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116632"/>
            <a:ext cx="11160124" cy="539749"/>
          </a:xfrm>
        </p:spPr>
        <p:txBody>
          <a:bodyPr/>
          <a:lstStyle/>
          <a:p>
            <a:pPr algn="ctr"/>
            <a:r>
              <a:rPr lang="en-US" sz="2800" dirty="0" smtClean="0"/>
              <a:t>Simulations (2/3)</a:t>
            </a:r>
            <a:endParaRPr lang="en-US" sz="280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515938" y="908051"/>
                <a:ext cx="11160124" cy="5617293"/>
              </a:xfrm>
            </p:spPr>
            <p:txBody>
              <a:bodyPr/>
              <a:lstStyle/>
              <a:p>
                <a:r>
                  <a:rPr lang="en-US" sz="2400" dirty="0" smtClean="0"/>
                  <a:t>Delay and loss of each path are measured once every two seconds with the probes</a:t>
                </a:r>
              </a:p>
              <a:p>
                <a:r>
                  <a:rPr lang="en-US" sz="2400" dirty="0" smtClean="0"/>
                  <a:t>Traffic load matrices are sampled every four seconds from the switches/routers</a:t>
                </a:r>
              </a:p>
              <a:p>
                <a:r>
                  <a:rPr lang="en-US" sz="2400" dirty="0" smtClean="0"/>
                  <a:t>Parameters:</a:t>
                </a:r>
              </a:p>
              <a:p>
                <a:pPr lvl="1"/>
                <a:r>
                  <a:rPr lang="en-US" sz="2200" dirty="0" smtClean="0"/>
                  <a:t>Deep-Q: b = 1000, </a:t>
                </a:r>
                <a14:m>
                  <m:oMath xmlns:m="http://schemas.openxmlformats.org/officeDocument/2006/math">
                    <m:r>
                      <a:rPr lang="en-US" sz="2400" i="1">
                        <a:latin typeface="Cambria Math" panose="02040503050406030204" pitchFamily="18" charset="0"/>
                        <a:ea typeface="Cambria Math" panose="02040503050406030204" pitchFamily="18" charset="0"/>
                      </a:rPr>
                      <m:t>𝛽</m:t>
                    </m:r>
                  </m:oMath>
                </a14:m>
                <a:r>
                  <a:rPr lang="en-US" sz="2200" dirty="0" smtClean="0"/>
                  <a:t> = 10000, L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smtClean="0"/>
                  <a:t> {1,5,15}</a:t>
                </a:r>
              </a:p>
              <a:p>
                <a:r>
                  <a:rPr lang="en-US" sz="2400" dirty="0" smtClean="0"/>
                  <a:t>The simulation has been done for</a:t>
                </a:r>
              </a:p>
              <a:p>
                <a:pPr lvl="1"/>
                <a:r>
                  <a:rPr lang="en-US" sz="2200" dirty="0" smtClean="0"/>
                  <a:t>Every configuration Deep-</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𝑄</m:t>
                        </m:r>
                      </m:e>
                      <m:sub>
                        <m:r>
                          <a:rPr lang="en-US" sz="2200" b="0" i="1" smtClean="0">
                            <a:latin typeface="Cambria Math" panose="02040503050406030204" pitchFamily="18" charset="0"/>
                          </a:rPr>
                          <m:t>𝐿</m:t>
                        </m:r>
                      </m:sub>
                    </m:sSub>
                  </m:oMath>
                </a14:m>
                <a:r>
                  <a:rPr lang="en-US" sz="2200" dirty="0" smtClean="0"/>
                  <a:t>, to capture the behavior of the algorithm when L changes (as L improves, inference takes much time)</a:t>
                </a:r>
              </a:p>
              <a:p>
                <a:pPr lvl="1"/>
                <a:r>
                  <a:rPr lang="en-US" sz="2200" dirty="0" smtClean="0"/>
                  <a:t>VAE, GAN, M/D/1</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515938" y="908051"/>
                <a:ext cx="11160124" cy="5617293"/>
              </a:xfrm>
              <a:blipFill rotWithShape="0">
                <a:blip r:embed="rId2"/>
                <a:stretch>
                  <a:fillRect l="-929" t="-109"/>
                </a:stretch>
              </a:blipFill>
            </p:spPr>
            <p:txBody>
              <a:bodyPr/>
              <a:lstStyle/>
              <a:p>
                <a:r>
                  <a:rPr lang="en-US">
                    <a:noFill/>
                  </a:rPr>
                  <a:t> </a:t>
                </a:r>
              </a:p>
            </p:txBody>
          </p:sp>
        </mc:Fallback>
      </mc:AlternateContent>
    </p:spTree>
    <p:extLst>
      <p:ext uri="{BB962C8B-B14F-4D97-AF65-F5344CB8AC3E}">
        <p14:creationId xmlns:p14="http://schemas.microsoft.com/office/powerpoint/2010/main" val="2483621649"/>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2_Building a better connected worl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5" id="{E7771612-74A7-4560-89E0-F3973715781B}" vid="{7A69E4AB-8158-4707-9BB5-A75E9D3A3EDC}"/>
    </a:ext>
  </a:extLst>
</a:theme>
</file>

<file path=ppt/theme/theme17.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5_default">
  <a:themeElements>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8_主题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4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9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0000"/>
        </a:solidFill>
        <a:ln w="9525" cap="flat" cmpd="sng" algn="ctr">
          <a:noFill/>
          <a:prstDash val="solid"/>
          <a:round/>
          <a:headEnd type="none" w="med" len="med"/>
          <a:tailEnd type="none" w="med" len="med"/>
        </a:ln>
        <a:effectLst/>
      </a:spPr>
      <a:bodyPr vert="horz" wrap="none" lIns="62712" tIns="31356" rIns="62712" bIns="31356" numCol="1" rtlCol="0" anchor="ctr" anchorCtr="0" compatLnSpc="1">
        <a:prstTxWarp prst="textNoShape">
          <a:avLst/>
        </a:prstTxWarp>
      </a:bodyPr>
      <a:lstStyle>
        <a:defPPr algn="ctr">
          <a:buNone/>
          <a:defRPr sz="1400" b="1" dirty="0" smtClean="0">
            <a:solidFill>
              <a:srgbClr val="FFFFFF"/>
            </a:solidFill>
            <a:latin typeface="微软雅黑" panose="020B0503020204020204" pitchFamily="34" charset="-122"/>
            <a:ea typeface="微软雅黑" panose="020B0503020204020204" pitchFamily="34" charset="-122"/>
          </a:defRPr>
        </a:defPPr>
      </a:lstStyle>
    </a:sp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0_激流勇进">
  <a:themeElements>
    <a:clrScheme name="华为橙">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微软雅黑 + Arial">
      <a:majorFont>
        <a:latin typeface="Arial"/>
        <a:ea typeface="黑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801688"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rebuchet MS" pitchFamily="34" charset="0"/>
            <a:ea typeface="华文细黑" pitchFamily="2" charset="-122"/>
          </a:defRPr>
        </a:defPPr>
      </a:lstStyle>
    </a:lnDef>
    <a:txDef>
      <a:spPr>
        <a:noFill/>
      </a:spPr>
      <a:bodyPr wrap="none" rtlCol="0">
        <a:spAutoFit/>
      </a:bodyPr>
      <a:lstStyle>
        <a:defPPr algn="l">
          <a:defRPr dirty="0" smtClean="0">
            <a:latin typeface="+mn-lt"/>
            <a:ea typeface="+mn-ea"/>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55_default">
  <a:themeElements>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3_default">
      <a:majorFont>
        <a:latin typeface="FrutigerNext LT Medium"/>
        <a:ea typeface="华文细黑"/>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3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5_主题1">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自定义 1">
      <a:majorFont>
        <a:latin typeface="FrutigerNext LT Medium"/>
        <a:ea typeface="微软雅黑"/>
        <a:cs typeface="宋体"/>
      </a:majorFont>
      <a:minorFont>
        <a:latin typeface="FrutigerNext LT Medium"/>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
            <a:srgbClr val="CC9900"/>
          </a:buClr>
          <a:buSzTx/>
          <a:tabLst/>
          <a:defRPr sz="1400" smtClean="0">
            <a:latin typeface="微软雅黑" panose="020B0503020204020204" pitchFamily="34" charset="-122"/>
            <a:ea typeface="微软雅黑" panose="020B0503020204020204" pitchFamily="34"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spDef>
    <a:lnDef>
      <a:spPr bwMode="auto">
        <a:xfrm>
          <a:off x="0" y="0"/>
          <a:ext cx="1" cy="1"/>
        </a:xfrm>
        <a:custGeom>
          <a:avLst/>
          <a:gdLst/>
          <a:ahLst/>
          <a:cxnLst/>
          <a:rect l="0" t="0" r="0" b="0"/>
          <a:pathLst/>
        </a:custGeom>
        <a:solidFill>
          <a:schemeClr val="tx1">
            <a:alpha val="44000"/>
          </a:schemeClr>
        </a:solidFill>
        <a:ln w="222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500" b="0" i="0" u="none" strike="noStrike" cap="none" normalizeH="0" baseline="0" smtClean="0">
            <a:ln>
              <a:noFill/>
            </a:ln>
            <a:solidFill>
              <a:schemeClr val="tx1"/>
            </a:solidFill>
            <a:effectLst/>
            <a:latin typeface="FrutigerNext LT BlackCn" pitchFamily="34" charset="0"/>
            <a:ea typeface="ＭＳ Ｐゴシック" pitchFamily="34"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5.xml><?xml version="1.0" encoding="utf-8"?>
<a:theme xmlns:a="http://schemas.openxmlformats.org/drawingml/2006/main" name="8_Office 主题">
  <a:themeElements>
    <a:clrScheme name="自定义 1">
      <a:dk1>
        <a:srgbClr val="000000"/>
      </a:dk1>
      <a:lt1>
        <a:srgbClr val="FFFFFF"/>
      </a:lt1>
      <a:dk2>
        <a:srgbClr val="B30000"/>
      </a:dk2>
      <a:lt2>
        <a:srgbClr val="777777"/>
      </a:lt2>
      <a:accent1>
        <a:srgbClr val="FFCC99"/>
      </a:accent1>
      <a:accent2>
        <a:srgbClr val="FFCC66"/>
      </a:accent2>
      <a:accent3>
        <a:srgbClr val="FF3300"/>
      </a:accent3>
      <a:accent4>
        <a:srgbClr val="7030A0"/>
      </a:accent4>
      <a:accent5>
        <a:srgbClr val="92D050"/>
      </a:accent5>
      <a:accent6>
        <a:srgbClr val="0070C0"/>
      </a:accent6>
      <a:hlink>
        <a:srgbClr val="FF9900"/>
      </a:hlink>
      <a:folHlink>
        <a:srgbClr val="996600"/>
      </a:folHlink>
    </a:clrScheme>
    <a:fontScheme name="BCW2.0">
      <a:majorFont>
        <a:latin typeface="方正兰亭中粗黑_GBK"/>
        <a:ea typeface="方正兰亭中粗黑_GBK"/>
        <a:cs typeface="Arial"/>
      </a:majorFont>
      <a:minorFont>
        <a:latin typeface="Akkurat Pro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a:solidFill>
          <a:schemeClr val="tx2"/>
        </a:solidFill>
      </a:spPr>
      <a:bodyPr wrap="square" lIns="108000" tIns="0" rIns="108000" bIns="0" rtlCol="0" anchor="ctr" anchorCtr="0">
        <a:noAutofit/>
      </a:bodyPr>
      <a:lstStyle>
        <a:defPPr algn="ctr" fontAlgn="base">
          <a:lnSpc>
            <a:spcPct val="120000"/>
          </a:lnSpc>
          <a:spcBef>
            <a:spcPts val="600"/>
          </a:spcBef>
          <a:spcAft>
            <a:spcPct val="0"/>
          </a:spcAft>
          <a:defRPr sz="1600" b="1" dirty="0" smtClean="0">
            <a:solidFill>
              <a:schemeClr val="bg1"/>
            </a:solidFill>
            <a:latin typeface="微软雅黑" panose="020B0503020204020204" pitchFamily="34" charset="-122"/>
            <a:ea typeface="微软雅黑" panose="020B0503020204020204" pitchFamily="34" charset="-122"/>
          </a:defRPr>
        </a:defPPr>
      </a:lstStyle>
    </a:spDef>
    <a:txDef>
      <a:spPr>
        <a:noFill/>
      </a:spPr>
      <a:bodyPr wrap="none" rtlCol="0">
        <a:spAutoFit/>
      </a:bodyPr>
      <a:lstStyle>
        <a:defPPr>
          <a:defRPr sz="14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46.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7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0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1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8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15875" cap="flat" cmpd="sng" algn="ctr">
          <a:solidFill>
            <a:srgbClr val="000080"/>
          </a:solidFill>
          <a:prstDash val="solid"/>
          <a:round/>
          <a:headEnd type="none" w="med" len="med"/>
          <a:tailEnd type="none" w="med" len="med"/>
        </a:ln>
        <a:effectLst/>
      </a:spPr>
      <a:bodyPr vert="horz" wrap="square" lIns="54000" tIns="10800" rIns="54000" bIns="1080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1" i="0" u="none" strike="noStrike" cap="none" normalizeH="0" baseline="0" smtClean="0">
            <a:ln>
              <a:noFill/>
            </a:ln>
            <a:solidFill>
              <a:srgbClr val="000066"/>
            </a:solidFill>
            <a:effectLst/>
            <a:latin typeface="Arial" charset="0"/>
            <a:ea typeface="宋体"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32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solidFill>
          <a:schemeClr val="tx2"/>
        </a:solidFill>
      </a:spPr>
      <a:bodyPr wrap="square" lIns="91438" tIns="45719" rIns="91438" bIns="45719" rtlCol="0">
        <a:spAutoFit/>
      </a:bodyPr>
      <a:lstStyle>
        <a:defPPr algn="ctr">
          <a:defRPr sz="1000" dirty="0" smtClean="0">
            <a:solidFill>
              <a:schemeClr val="bg1"/>
            </a:solidFill>
            <a:ea typeface="微软雅黑" pitchFamily="34" charset="-122"/>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Telecom_SudParis_Modele_Presentation_PPT">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5.xml><?xml version="1.0" encoding="utf-8"?>
<a:theme xmlns:a="http://schemas.openxmlformats.org/drawingml/2006/main" name="29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30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31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33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34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default">
  <a:themeElements>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1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sz="1200">
            <a:latin typeface="微软雅黑" pitchFamily="34" charset="-122"/>
            <a:ea typeface="微软雅黑" pitchFamily="34" charset="-122"/>
          </a:defRPr>
        </a:defPPr>
      </a:lstStyle>
    </a:spDef>
    <a:lnDef>
      <a:spPr bwMode="auto">
        <a:solidFill>
          <a:schemeClr val="accent1"/>
        </a:solidFill>
        <a:ln w="9525" cap="rnd" cmpd="sng" algn="ctr">
          <a:solidFill>
            <a:schemeClr val="tx1"/>
          </a:solidFill>
          <a:prstDash val="solid"/>
          <a:round/>
          <a:headEnd type="none" w="med" len="med"/>
          <a:tailEnd type="arrow"/>
        </a:ln>
        <a:effectLst/>
      </a:spPr>
      <a:bodyPr/>
      <a:lstStyle/>
    </a:lnDef>
    <a:txDef>
      <a:spPr>
        <a:noFill/>
      </a:spPr>
      <a:bodyPr wrap="square" rtlCol="0">
        <a:spAutoFit/>
      </a:bodyPr>
      <a:lstStyle>
        <a:defPPr>
          <a:defRPr sz="2000" smtClean="0">
            <a:latin typeface="微软雅黑" pitchFamily="34" charset="-122"/>
            <a:ea typeface="微软雅黑" pitchFamily="34" charset="-122"/>
          </a:defRPr>
        </a:defPPr>
      </a:lstStyle>
    </a:txDef>
  </a:objectDefaults>
  <a:extraClrSchemeLst>
    <a:extraClrScheme>
      <a:clrScheme name="1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35_主题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noFill/>
        <a:ln w="285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800" b="0" i="0" u="none" strike="noStrike" cap="none" normalizeH="0" baseline="0" dirty="0" smtClean="0">
            <a:ln>
              <a:noFill/>
            </a:ln>
            <a:solidFill>
              <a:schemeClr val="tx1"/>
            </a:solidFill>
            <a:effectLst/>
            <a:latin typeface="Arial" charset="0"/>
            <a:ea typeface="宋体" charset="-122"/>
          </a:defRPr>
        </a:defPPr>
      </a:lstStyle>
    </a:spDef>
    <a:lnDef>
      <a:spPr bwMode="auto">
        <a:noFill/>
        <a:ln w="12700" cap="flat" cmpd="sng" algn="ctr">
          <a:solidFill>
            <a:schemeClr val="bg1">
              <a:lumMod val="75000"/>
            </a:schemeClr>
          </a:solidFill>
          <a:prstDash val="solid"/>
          <a:round/>
          <a:headEnd type="none" w="med" len="med"/>
          <a:tailEnd type="none" w="med" len="med"/>
        </a:ln>
        <a:effectLst/>
      </a:spPr>
      <a:bodyPr/>
      <a:lstStyle/>
    </a:lnDef>
    <a:txDef>
      <a:spPr bwMode="auto">
        <a:noFill/>
        <a:ln w="9525">
          <a:noFill/>
          <a:miter lim="800000"/>
          <a:headEnd/>
          <a:tailEnd/>
        </a:ln>
      </a:spPr>
      <a:bodyPr vert="horz" wrap="square" lIns="91411" tIns="45706" rIns="91411" bIns="45706" numCol="1" anchor="t" anchorCtr="0" compatLnSpc="1">
        <a:prstTxWarp prst="textNoShape">
          <a:avLst/>
        </a:prstTxWarp>
      </a:bodyPr>
      <a:lstStyle>
        <a:defPPr marL="268288" marR="0" indent="-268288" algn="l" defTabSz="876176" rtl="0" eaLnBrk="0" fontAlgn="base" latinLnBrk="0" hangingPunct="0">
          <a:lnSpc>
            <a:spcPct val="130000"/>
          </a:lnSpc>
          <a:spcBef>
            <a:spcPct val="0"/>
          </a:spcBef>
          <a:spcAft>
            <a:spcPct val="0"/>
          </a:spcAft>
          <a:buClr>
            <a:srgbClr val="0070C0"/>
          </a:buClr>
          <a:buSzTx/>
          <a:buFont typeface="Wingdings" pitchFamily="2" charset="2"/>
          <a:buChar char="n"/>
          <a:tabLst/>
          <a:defRPr kumimoji="0" sz="1600" i="0" u="none" strike="noStrike" kern="0" cap="none" spc="0" normalizeH="0" baseline="0" noProof="0" dirty="0" smtClean="0">
            <a:ln>
              <a:noFill/>
            </a:ln>
            <a:solidFill>
              <a:srgbClr val="080808"/>
            </a:solidFill>
            <a:effectLst/>
            <a:uLnTx/>
            <a:uFillTx/>
            <a:latin typeface="微软雅黑" pitchFamily="34" charset="-122"/>
            <a:ea typeface="微软雅黑" pitchFamily="34" charset="-122"/>
            <a:cs typeface="+mn-cs"/>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bg1">
            <a:lumMod val="75000"/>
          </a:schemeClr>
        </a:solidFill>
        <a:ln w="9525" cap="flat" cmpd="sng" algn="ctr">
          <a:noFill/>
          <a:prstDash val="solid"/>
          <a:round/>
          <a:headEnd type="none" w="med" len="med"/>
          <a:tailEnd type="none" w="med" len="med"/>
        </a:ln>
        <a:effectLst>
          <a:outerShdw blurRad="40005" dist="22860" dir="2700000" algn="tl" rotWithShape="0">
            <a:prstClr val="black">
              <a:alpha val="35000"/>
            </a:prstClr>
          </a:outerShdw>
        </a:effectLst>
        <a:scene3d>
          <a:camera prst="orthographicFront"/>
          <a:lightRig rig="threePt" dir="t">
            <a:rot lat="0" lon="0" rev="1200000"/>
          </a:lightRig>
        </a:scene3d>
        <a:sp3d>
          <a:bevelT w="63500" h="25400"/>
        </a:sp3d>
      </a:spPr>
      <a:bodyPr vert="horz" wrap="square" lIns="0" tIns="0" rIns="0" bIns="0" numCol="1" rtlCol="0" anchor="ctr" anchorCtr="0" compatLnSpc="1">
        <a:prstTxWarp prst="textNoShape">
          <a:avLst/>
        </a:prstTxWarp>
      </a:bodyPr>
      <a:lstStyle>
        <a:defPPr marL="447675" indent="-273050" algn="ctr">
          <a:lnSpc>
            <a:spcPts val="2000"/>
          </a:lnSpc>
          <a:buClr>
            <a:srgbClr val="FF0000"/>
          </a:buClr>
          <a:buFont typeface="Wingdings" pitchFamily="2" charset="2"/>
          <a:buChar char="ü"/>
          <a:defRPr sz="1400" b="1" kern="0" dirty="0" smtClean="0">
            <a:latin typeface="微软雅黑" pitchFamily="34" charset="-122"/>
            <a:ea typeface="微软雅黑" pitchFamily="34" charset="-122"/>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solidFill>
          <a:schemeClr val="accent2">
            <a:lumMod val="20000"/>
            <a:lumOff val="80000"/>
          </a:schemeClr>
        </a:solidFill>
      </a:spPr>
      <a:bodyPr wrap="square" rtlCol="0">
        <a:noAutofit/>
      </a:bodyPr>
      <a:lstStyle>
        <a:defPPr marL="0" marR="0" indent="0" algn="ctr" defTabSz="914400" eaLnBrk="1" fontAlgn="auto" latinLnBrk="0" hangingPunct="1">
          <a:lnSpc>
            <a:spcPct val="120000"/>
          </a:lnSpc>
          <a:spcBef>
            <a:spcPts val="0"/>
          </a:spcBef>
          <a:spcAft>
            <a:spcPts val="0"/>
          </a:spcAft>
          <a:buClrTx/>
          <a:buSzTx/>
          <a:buFontTx/>
          <a:buNone/>
          <a:tabLst/>
          <a:defRPr kumimoji="0"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207000</TotalTime>
  <Words>1043</Words>
  <Application>Microsoft Office PowerPoint</Application>
  <PresentationFormat>Widescreen</PresentationFormat>
  <Paragraphs>147</Paragraphs>
  <Slides>14</Slides>
  <Notes>12</Notes>
  <HiddenSlides>0</HiddenSlides>
  <MMClips>0</MMClips>
  <ScaleCrop>false</ScaleCrop>
  <HeadingPairs>
    <vt:vector size="6" baseType="variant">
      <vt:variant>
        <vt:lpstr>Fonts Used</vt:lpstr>
      </vt:variant>
      <vt:variant>
        <vt:i4>19</vt:i4>
      </vt:variant>
      <vt:variant>
        <vt:lpstr>Theme</vt:lpstr>
      </vt:variant>
      <vt:variant>
        <vt:i4>60</vt:i4>
      </vt:variant>
      <vt:variant>
        <vt:lpstr>Slide Titles</vt:lpstr>
      </vt:variant>
      <vt:variant>
        <vt:i4>14</vt:i4>
      </vt:variant>
    </vt:vector>
  </HeadingPairs>
  <TitlesOfParts>
    <vt:vector size="93" baseType="lpstr">
      <vt:lpstr>FrutigerNext LT BlackCn</vt:lpstr>
      <vt:lpstr>FrutigerNext LT Bold</vt:lpstr>
      <vt:lpstr>FrutigerNext LT Light</vt:lpstr>
      <vt:lpstr>FrutigerNext LT Medium</vt:lpstr>
      <vt:lpstr>FrutigerNext LT Regular</vt:lpstr>
      <vt:lpstr>Lucida Grande</vt:lpstr>
      <vt:lpstr>微软雅黑</vt:lpstr>
      <vt:lpstr>微软雅黑</vt:lpstr>
      <vt:lpstr>ＭＳ Ｐゴシック</vt:lpstr>
      <vt:lpstr>ＭＳ Ｐゴシック</vt:lpstr>
      <vt:lpstr>黑体</vt:lpstr>
      <vt:lpstr>宋体</vt:lpstr>
      <vt:lpstr>华文细黑</vt:lpstr>
      <vt:lpstr>Arial</vt:lpstr>
      <vt:lpstr>Arial Bold</vt:lpstr>
      <vt:lpstr>Calibri</vt:lpstr>
      <vt:lpstr>Cambria Math</vt:lpstr>
      <vt:lpstr>Trebuchet MS</vt:lpstr>
      <vt:lpstr>Wingdings</vt:lpstr>
      <vt:lpstr>Blank</vt:lpstr>
      <vt:lpstr>9_主题1</vt:lpstr>
      <vt:lpstr>10_主题1</vt:lpstr>
      <vt:lpstr>11_主题1</vt:lpstr>
      <vt:lpstr>11_default</vt:lpstr>
      <vt:lpstr>12_default</vt:lpstr>
      <vt:lpstr>49_主题1</vt:lpstr>
      <vt:lpstr>18_主题1</vt:lpstr>
      <vt:lpstr>6_default</vt:lpstr>
      <vt:lpstr>13_default</vt:lpstr>
      <vt:lpstr>12_主题1</vt:lpstr>
      <vt:lpstr>19_主题1</vt:lpstr>
      <vt:lpstr>13_主题1</vt:lpstr>
      <vt:lpstr>14_主题1</vt:lpstr>
      <vt:lpstr>2_自定义设计方案</vt:lpstr>
      <vt:lpstr>12_Building a better connected world</vt:lpstr>
      <vt:lpstr>15_主题1</vt:lpstr>
      <vt:lpstr>45_default</vt:lpstr>
      <vt:lpstr>default</vt:lpstr>
      <vt:lpstr>16_主题1</vt:lpstr>
      <vt:lpstr>58_主题1</vt:lpstr>
      <vt:lpstr>110_主题1</vt:lpstr>
      <vt:lpstr>14_default</vt:lpstr>
      <vt:lpstr>20_主题1</vt:lpstr>
      <vt:lpstr>17_主题1</vt:lpstr>
      <vt:lpstr>21_主题1</vt:lpstr>
      <vt:lpstr>9_激流勇进</vt:lpstr>
      <vt:lpstr>3_自定义设计方案</vt:lpstr>
      <vt:lpstr>22_主题1</vt:lpstr>
      <vt:lpstr>10_激流勇进</vt:lpstr>
      <vt:lpstr>26_主题1</vt:lpstr>
      <vt:lpstr>23_主题1</vt:lpstr>
      <vt:lpstr>27_default</vt:lpstr>
      <vt:lpstr>15_default</vt:lpstr>
      <vt:lpstr>4_default</vt:lpstr>
      <vt:lpstr>111_主题1</vt:lpstr>
      <vt:lpstr>55_default</vt:lpstr>
      <vt:lpstr>112_主题1</vt:lpstr>
      <vt:lpstr>自定义设计方案</vt:lpstr>
      <vt:lpstr>1_自定义设计方案</vt:lpstr>
      <vt:lpstr>25_主题1</vt:lpstr>
      <vt:lpstr>4_自定义设计方案</vt:lpstr>
      <vt:lpstr>5_自定义设计方案</vt:lpstr>
      <vt:lpstr>9_Office 主题</vt:lpstr>
      <vt:lpstr>8_Office 主题</vt:lpstr>
      <vt:lpstr>1_default</vt:lpstr>
      <vt:lpstr>7_default</vt:lpstr>
      <vt:lpstr>20_内容Copytext </vt:lpstr>
      <vt:lpstr>3_内容Copytext </vt:lpstr>
      <vt:lpstr>28_主题1</vt:lpstr>
      <vt:lpstr>8_default</vt:lpstr>
      <vt:lpstr>32_主题1</vt:lpstr>
      <vt:lpstr>9_default</vt:lpstr>
      <vt:lpstr>Telecom_SudParis_Modele_Presentation_PPT</vt:lpstr>
      <vt:lpstr>29_主题1</vt:lpstr>
      <vt:lpstr>30_主题1</vt:lpstr>
      <vt:lpstr>31_主题1</vt:lpstr>
      <vt:lpstr>33_主题1</vt:lpstr>
      <vt:lpstr>34_主题1</vt:lpstr>
      <vt:lpstr>35_主题1</vt:lpstr>
      <vt:lpstr>Deep-Q: Traffic-driven QoS Inference using Deep Generative Network</vt:lpstr>
      <vt:lpstr>Introduction</vt:lpstr>
      <vt:lpstr>State-of-the-art</vt:lpstr>
      <vt:lpstr>Main contributions of the article</vt:lpstr>
      <vt:lpstr>Input adjustment to VAE settings</vt:lpstr>
      <vt:lpstr>Output adjustment to VAE settings</vt:lpstr>
      <vt:lpstr>Advanced description of the work</vt:lpstr>
      <vt:lpstr>Simulations (1/3)</vt:lpstr>
      <vt:lpstr>Simulations (2/3)</vt:lpstr>
      <vt:lpstr>Simulations (3/3)</vt:lpstr>
      <vt:lpstr>Results</vt:lpstr>
      <vt:lpstr>Conclusions</vt:lpstr>
      <vt:lpstr>Strengths and falls</vt:lpstr>
      <vt:lpstr>Improvements</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固网产品线XXX 2016年技术SP（813）</dc:title>
  <dc:creator>Xiesongxian</dc:creator>
  <cp:lastModifiedBy>Krasniqi Filip</cp:lastModifiedBy>
  <cp:revision>10223</cp:revision>
  <dcterms:created xsi:type="dcterms:W3CDTF">2015-01-15T13:44:33Z</dcterms:created>
  <dcterms:modified xsi:type="dcterms:W3CDTF">2019-04-17T13:20:39Z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(3)GAlMIpzJOsSNbpXOphy1z5Wenya/M+a7y5fVCgvSmYoKnmkQUKDptWI6/xBFtvf+QngNXQDx
5Qo+Wo1djwga7RGxcWnmW+0ueXo5qzBmBHJjBizQaDQntz5xnbVb92+HwanyomjgNjN4nUVZ
hSFCWpFc7ALIMNl4ema9vNvo+znrvJxpGzchGV++q/Nv3bPMuC5ho0ua8wJ7gisZXBrpJrk+
J2OjVVsrw8vTql2RTF</vt:lpwstr>
  </property>
  <property fmtid="{D5CDD505-2E9C-101B-9397-08002B2CF9AE}" pid="7" name="_new_ms_pID_72543_00">
    <vt:lpwstr>_new_ms_pID_72543</vt:lpwstr>
  </property>
  <property fmtid="{D5CDD505-2E9C-101B-9397-08002B2CF9AE}" pid="8" name="_new_ms_pID_725431">
    <vt:lpwstr>dLaQH0NWWhOJY2qo8ZV6chYa0tEfRIec20TS3KbOLSLofs01HvcsE/
iEp+0otR5OPtHT29NQw+wG/PuaqVxC4J9Bz8W01Ofh2XPtcCedPHWLCmV9XOkDpDXuj7ZaHW
312Uclj9Q1AkITBk/R6nOSStyOf/4VFeOpDMCtrbb6Qq2EcMemv0qqVtSwQMj17ykVWhmUp2
H3I9UcGXnb7hnS3bM3YAPbpuPVN0cK9xURE0</vt:lpwstr>
  </property>
  <property fmtid="{D5CDD505-2E9C-101B-9397-08002B2CF9AE}" pid="9" name="_new_ms_pID_725431_00">
    <vt:lpwstr>_new_ms_pID_725431</vt:lpwstr>
  </property>
  <property fmtid="{D5CDD505-2E9C-101B-9397-08002B2CF9AE}" pid="10" name="_new_ms_pID_725432">
    <vt:lpwstr>PjJIFJQ+oD/bvFShBDVSo+Lvd9DDTFme6Z1L
Y9u18cPtNnPLd+Ell1bwovSp5wbmlo3eOckiIHExELnuHKObYQwngXylFMujstGRYlS9nr1s
</vt:lpwstr>
  </property>
  <property fmtid="{D5CDD505-2E9C-101B-9397-08002B2CF9AE}" pid="11" name="_new_ms_pID_725432_00">
    <vt:lpwstr>_new_ms_pID_725432</vt:lpwstr>
  </property>
  <property fmtid="{D5CDD505-2E9C-101B-9397-08002B2CF9AE}" pid="12" name="_new_ms_pID_725433">
    <vt:lpwstr>Ck</vt:lpwstr>
  </property>
  <property fmtid="{D5CDD505-2E9C-101B-9397-08002B2CF9AE}" pid="13" name="_new_ms_pID_725433_00">
    <vt:lpwstr>_new_ms_pID_725433</vt:lpwstr>
  </property>
  <property fmtid="{D5CDD505-2E9C-101B-9397-08002B2CF9AE}" pid="14" name="_2015_ms_pID_725343">
    <vt:lpwstr>(3)1MNINFXcy8TjAO7KDb8n4shg8wHCVFi44+NZa36dgp9OCd4p6BUDp1hnozv9ubcrtmXSxMUw
u17u3EMqTCuIx08OVNtp+EAs+szkqa3hoTr6utsXz9mFBacnjys6R5NvwkFG6nU3Pv1pSADD
0L6ykit+Po/oBTKuCJ4YkDkcP0JR5AZT/7YleaqhDXjh+q9Y7s3OKUtgZlCF/gPyKGTF2bWO
dmRvwWYXjAzV/Kihse</vt:lpwstr>
  </property>
  <property fmtid="{D5CDD505-2E9C-101B-9397-08002B2CF9AE}" pid="15" name="_2015_ms_pID_7253431">
    <vt:lpwstr>qOqHDi4BKflLpy2oIPR5QjHLwFfYjtjz8F7Kp/1yPj2wJUKNDu+Qog
lDWWzQYpG25y7xeTWpEX+3juFiy0sDB94tTj4RzrNae+ShpeH2Fy0S/iLgoPk6UzeFB/Ekbr
sfOF8sgSx1MdNeDKeLWx3bLB3VfmecNnPArwU3L45gbEkT2uIeZx9i6efq5jEzA39BJBf0k7
9FCieYHx9JDgwakvXpRimN3M5pDI/XdcGHD5</vt:lpwstr>
  </property>
  <property fmtid="{D5CDD505-2E9C-101B-9397-08002B2CF9AE}" pid="16" name="_2015_ms_pID_7253432">
    <vt:lpwstr>qkKaDpTB9k14+xEEPq5kSxu/8GI+YexJCAI8
CdP0c1jl74pjsNJan6ucTzjIJ2ziCHI0AuVnPkwyRshLOg2zn74=</vt:lpwstr>
  </property>
  <property fmtid="{D5CDD505-2E9C-101B-9397-08002B2CF9AE}" pid="17" name="_readonly">
    <vt:lpwstr/>
  </property>
  <property fmtid="{D5CDD505-2E9C-101B-9397-08002B2CF9AE}" pid="18" name="_change">
    <vt:lpwstr/>
  </property>
  <property fmtid="{D5CDD505-2E9C-101B-9397-08002B2CF9AE}" pid="19" name="_full-control">
    <vt:lpwstr/>
  </property>
  <property fmtid="{D5CDD505-2E9C-101B-9397-08002B2CF9AE}" pid="20" name="sflag">
    <vt:lpwstr>1554888432</vt:lpwstr>
  </property>
</Properties>
</file>